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notesMasterIdLst>
    <p:notesMasterId r:id="rId31"/>
  </p:notesMasterIdLst>
  <p:sldIdLst>
    <p:sldId id="262" r:id="rId3"/>
    <p:sldId id="330" r:id="rId4"/>
    <p:sldId id="329" r:id="rId5"/>
    <p:sldId id="327" r:id="rId6"/>
    <p:sldId id="312" r:id="rId7"/>
    <p:sldId id="328" r:id="rId8"/>
    <p:sldId id="300" r:id="rId9"/>
    <p:sldId id="332" r:id="rId10"/>
    <p:sldId id="326" r:id="rId11"/>
    <p:sldId id="333" r:id="rId12"/>
    <p:sldId id="335" r:id="rId13"/>
    <p:sldId id="319" r:id="rId14"/>
    <p:sldId id="302" r:id="rId15"/>
    <p:sldId id="307" r:id="rId16"/>
    <p:sldId id="303" r:id="rId17"/>
    <p:sldId id="306" r:id="rId18"/>
    <p:sldId id="325" r:id="rId19"/>
    <p:sldId id="331" r:id="rId20"/>
    <p:sldId id="320" r:id="rId21"/>
    <p:sldId id="321" r:id="rId22"/>
    <p:sldId id="292" r:id="rId23"/>
    <p:sldId id="323" r:id="rId24"/>
    <p:sldId id="324" r:id="rId25"/>
    <p:sldId id="308" r:id="rId26"/>
    <p:sldId id="293" r:id="rId27"/>
    <p:sldId id="299" r:id="rId28"/>
    <p:sldId id="334" r:id="rId29"/>
    <p:sldId id="27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E6D3BD-22C1-2244-BFE6-50FE96E006EA}" v="254" dt="2024-03-06T14:15:41.6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3265"/>
  </p:normalViewPr>
  <p:slideViewPr>
    <p:cSldViewPr snapToGrid="0">
      <p:cViewPr varScale="1">
        <p:scale>
          <a:sx n="105" d="100"/>
          <a:sy n="105" d="100"/>
        </p:scale>
        <p:origin x="13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A39C3F-A8FE-4D47-851C-D8132B4FF97E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61F32E82-39D1-A345-B813-24320784F9AB}">
      <dgm:prSet phldrT="[Text]"/>
      <dgm:spPr/>
      <dgm:t>
        <a:bodyPr/>
        <a:lstStyle/>
        <a:p>
          <a:r>
            <a:rPr lang="en-US" dirty="0"/>
            <a:t>Ideation</a:t>
          </a:r>
        </a:p>
      </dgm:t>
    </dgm:pt>
    <dgm:pt modelId="{82A830C5-926A-3B4E-B78A-96318FFCFDC1}" type="parTrans" cxnId="{23F4D225-204E-DB45-9162-5006D636609A}">
      <dgm:prSet/>
      <dgm:spPr/>
      <dgm:t>
        <a:bodyPr/>
        <a:lstStyle/>
        <a:p>
          <a:endParaRPr lang="en-US"/>
        </a:p>
      </dgm:t>
    </dgm:pt>
    <dgm:pt modelId="{EBA27FD7-6C22-2244-8800-3EC68F07A74B}" type="sibTrans" cxnId="{23F4D225-204E-DB45-9162-5006D636609A}">
      <dgm:prSet/>
      <dgm:spPr/>
      <dgm:t>
        <a:bodyPr/>
        <a:lstStyle/>
        <a:p>
          <a:endParaRPr lang="en-US"/>
        </a:p>
      </dgm:t>
    </dgm:pt>
    <dgm:pt modelId="{7AB4FDA2-7A3A-E643-A1F8-C43F184362E5}">
      <dgm:prSet phldrT="[Text]"/>
      <dgm:spPr/>
      <dgm:t>
        <a:bodyPr/>
        <a:lstStyle/>
        <a:p>
          <a:pPr rtl="0"/>
          <a:r>
            <a:rPr lang="en-US" dirty="0"/>
            <a:t>Customer</a:t>
          </a:r>
          <a:r>
            <a:rPr lang="en-US" dirty="0">
              <a:latin typeface="Calibri Light" panose="020F0302020204030204"/>
            </a:rPr>
            <a:t> </a:t>
          </a:r>
          <a:r>
            <a:rPr lang="en-US" dirty="0"/>
            <a:t> discovery</a:t>
          </a:r>
        </a:p>
      </dgm:t>
    </dgm:pt>
    <dgm:pt modelId="{691860D2-60D5-1640-9264-CBA3864A52FD}" type="parTrans" cxnId="{06485307-167F-4F4C-8610-B378E1D73C15}">
      <dgm:prSet/>
      <dgm:spPr/>
      <dgm:t>
        <a:bodyPr/>
        <a:lstStyle/>
        <a:p>
          <a:endParaRPr lang="en-US"/>
        </a:p>
      </dgm:t>
    </dgm:pt>
    <dgm:pt modelId="{3452CD24-C046-1D4C-8703-054951C89F5C}" type="sibTrans" cxnId="{06485307-167F-4F4C-8610-B378E1D73C15}">
      <dgm:prSet/>
      <dgm:spPr/>
      <dgm:t>
        <a:bodyPr/>
        <a:lstStyle/>
        <a:p>
          <a:endParaRPr lang="en-US"/>
        </a:p>
      </dgm:t>
    </dgm:pt>
    <dgm:pt modelId="{8B10DAA2-250C-B84B-A3D7-4E123641D2FC}">
      <dgm:prSet phldrT="[Text]"/>
      <dgm:spPr/>
      <dgm:t>
        <a:bodyPr/>
        <a:lstStyle/>
        <a:p>
          <a:r>
            <a:rPr lang="en-US" dirty="0"/>
            <a:t>Build MVP</a:t>
          </a:r>
        </a:p>
      </dgm:t>
    </dgm:pt>
    <dgm:pt modelId="{D11DE5F1-E97B-6B4D-9F77-6902251948AD}" type="parTrans" cxnId="{632686B2-40B7-594F-893F-A36DA81A2CB2}">
      <dgm:prSet/>
      <dgm:spPr/>
      <dgm:t>
        <a:bodyPr/>
        <a:lstStyle/>
        <a:p>
          <a:endParaRPr lang="en-US"/>
        </a:p>
      </dgm:t>
    </dgm:pt>
    <dgm:pt modelId="{0B43528B-3C50-4B48-AF88-93C9473A9E42}" type="sibTrans" cxnId="{632686B2-40B7-594F-893F-A36DA81A2CB2}">
      <dgm:prSet/>
      <dgm:spPr/>
      <dgm:t>
        <a:bodyPr/>
        <a:lstStyle/>
        <a:p>
          <a:endParaRPr lang="en-US"/>
        </a:p>
      </dgm:t>
    </dgm:pt>
    <dgm:pt modelId="{28609C91-4CB9-794D-A555-5ABFE08F88E0}">
      <dgm:prSet phldrT="[Text]"/>
      <dgm:spPr/>
      <dgm:t>
        <a:bodyPr/>
        <a:lstStyle/>
        <a:p>
          <a:r>
            <a:rPr lang="en-US" dirty="0"/>
            <a:t>Secure first customers / pilots</a:t>
          </a:r>
        </a:p>
      </dgm:t>
    </dgm:pt>
    <dgm:pt modelId="{B75231EE-7C27-FF45-8B2B-CD463EC3E58F}" type="parTrans" cxnId="{FDF6DBA3-ABC5-6F44-A287-EC82C14DD639}">
      <dgm:prSet/>
      <dgm:spPr/>
      <dgm:t>
        <a:bodyPr/>
        <a:lstStyle/>
        <a:p>
          <a:endParaRPr lang="en-US"/>
        </a:p>
      </dgm:t>
    </dgm:pt>
    <dgm:pt modelId="{DA7A5C57-52E2-B644-A33C-F62305E94F7B}" type="sibTrans" cxnId="{FDF6DBA3-ABC5-6F44-A287-EC82C14DD639}">
      <dgm:prSet/>
      <dgm:spPr/>
      <dgm:t>
        <a:bodyPr/>
        <a:lstStyle/>
        <a:p>
          <a:endParaRPr lang="en-US"/>
        </a:p>
      </dgm:t>
    </dgm:pt>
    <dgm:pt modelId="{8A92DE63-2EB5-A049-9560-18CD70C7F144}">
      <dgm:prSet phldrT="[Text]"/>
      <dgm:spPr/>
      <dgm:t>
        <a:bodyPr/>
        <a:lstStyle/>
        <a:p>
          <a:r>
            <a:rPr lang="en-US" dirty="0"/>
            <a:t>Customer generation &amp; traction</a:t>
          </a:r>
        </a:p>
      </dgm:t>
    </dgm:pt>
    <dgm:pt modelId="{3B1BB40C-592C-634E-BA8D-5C04D134D647}" type="parTrans" cxnId="{5862065B-0D31-3449-A76C-4ED3FE1D1F0C}">
      <dgm:prSet/>
      <dgm:spPr/>
      <dgm:t>
        <a:bodyPr/>
        <a:lstStyle/>
        <a:p>
          <a:endParaRPr lang="en-US"/>
        </a:p>
      </dgm:t>
    </dgm:pt>
    <dgm:pt modelId="{35757C2B-FAE8-734B-97EA-26F8EC7F282D}" type="sibTrans" cxnId="{5862065B-0D31-3449-A76C-4ED3FE1D1F0C}">
      <dgm:prSet/>
      <dgm:spPr/>
      <dgm:t>
        <a:bodyPr/>
        <a:lstStyle/>
        <a:p>
          <a:endParaRPr lang="en-US"/>
        </a:p>
      </dgm:t>
    </dgm:pt>
    <dgm:pt modelId="{6C000285-2318-C243-A360-E779FE52AC32}">
      <dgm:prSet phldrT="[Text]"/>
      <dgm:spPr/>
      <dgm:t>
        <a:bodyPr/>
        <a:lstStyle/>
        <a:p>
          <a:r>
            <a:rPr lang="en-US" dirty="0"/>
            <a:t>Achieve PMF</a:t>
          </a:r>
        </a:p>
      </dgm:t>
    </dgm:pt>
    <dgm:pt modelId="{957932C7-DC43-904D-8936-E0EF46B902B2}" type="parTrans" cxnId="{3D333EA8-4E12-4A44-B3B6-2BB4345EC130}">
      <dgm:prSet/>
      <dgm:spPr/>
      <dgm:t>
        <a:bodyPr/>
        <a:lstStyle/>
        <a:p>
          <a:endParaRPr lang="en-US"/>
        </a:p>
      </dgm:t>
    </dgm:pt>
    <dgm:pt modelId="{3873B6CA-B096-F146-9BDD-95D48084447A}" type="sibTrans" cxnId="{3D333EA8-4E12-4A44-B3B6-2BB4345EC130}">
      <dgm:prSet/>
      <dgm:spPr/>
      <dgm:t>
        <a:bodyPr/>
        <a:lstStyle/>
        <a:p>
          <a:endParaRPr lang="en-US"/>
        </a:p>
      </dgm:t>
    </dgm:pt>
    <dgm:pt modelId="{2C9C9C48-BA76-2044-94C8-FC1E2BAE5A42}">
      <dgm:prSet phldrT="[Text]"/>
      <dgm:spPr/>
      <dgm:t>
        <a:bodyPr/>
        <a:lstStyle/>
        <a:p>
          <a:r>
            <a:rPr lang="en-US" dirty="0"/>
            <a:t>Scale the business</a:t>
          </a:r>
        </a:p>
      </dgm:t>
    </dgm:pt>
    <dgm:pt modelId="{0B1C637B-D449-494D-88C8-5FD7C5ED5844}" type="parTrans" cxnId="{1D6BA72F-B890-A94F-85A4-1D4BD19AF624}">
      <dgm:prSet/>
      <dgm:spPr/>
      <dgm:t>
        <a:bodyPr/>
        <a:lstStyle/>
        <a:p>
          <a:endParaRPr lang="en-US"/>
        </a:p>
      </dgm:t>
    </dgm:pt>
    <dgm:pt modelId="{C6DE7CB3-7ACB-AD42-A82D-573FD4918843}" type="sibTrans" cxnId="{1D6BA72F-B890-A94F-85A4-1D4BD19AF624}">
      <dgm:prSet/>
      <dgm:spPr/>
      <dgm:t>
        <a:bodyPr/>
        <a:lstStyle/>
        <a:p>
          <a:endParaRPr lang="en-US"/>
        </a:p>
      </dgm:t>
    </dgm:pt>
    <dgm:pt modelId="{F660ED70-00AE-E84C-AF98-E1270D286ED0}" type="pres">
      <dgm:prSet presAssocID="{6BA39C3F-A8FE-4D47-851C-D8132B4FF97E}" presName="Name0" presStyleCnt="0">
        <dgm:presLayoutVars>
          <dgm:dir/>
          <dgm:resizeHandles val="exact"/>
        </dgm:presLayoutVars>
      </dgm:prSet>
      <dgm:spPr/>
    </dgm:pt>
    <dgm:pt modelId="{86BAC3A5-402D-9340-A3AF-0F5301706B6C}" type="pres">
      <dgm:prSet presAssocID="{61F32E82-39D1-A345-B813-24320784F9AB}" presName="node" presStyleLbl="node1" presStyleIdx="0" presStyleCnt="7">
        <dgm:presLayoutVars>
          <dgm:bulletEnabled val="1"/>
        </dgm:presLayoutVars>
      </dgm:prSet>
      <dgm:spPr/>
    </dgm:pt>
    <dgm:pt modelId="{2791DC53-F644-2849-B425-4D24C58AE62B}" type="pres">
      <dgm:prSet presAssocID="{EBA27FD7-6C22-2244-8800-3EC68F07A74B}" presName="sibTrans" presStyleLbl="sibTrans2D1" presStyleIdx="0" presStyleCnt="6"/>
      <dgm:spPr/>
    </dgm:pt>
    <dgm:pt modelId="{7E017DDF-26F5-FE4A-AAE6-4A3E0C7974DD}" type="pres">
      <dgm:prSet presAssocID="{EBA27FD7-6C22-2244-8800-3EC68F07A74B}" presName="connectorText" presStyleLbl="sibTrans2D1" presStyleIdx="0" presStyleCnt="6"/>
      <dgm:spPr/>
    </dgm:pt>
    <dgm:pt modelId="{AC49BF6B-FBD8-C044-B2E6-9A18F9D5BD37}" type="pres">
      <dgm:prSet presAssocID="{7AB4FDA2-7A3A-E643-A1F8-C43F184362E5}" presName="node" presStyleLbl="node1" presStyleIdx="1" presStyleCnt="7">
        <dgm:presLayoutVars>
          <dgm:bulletEnabled val="1"/>
        </dgm:presLayoutVars>
      </dgm:prSet>
      <dgm:spPr/>
    </dgm:pt>
    <dgm:pt modelId="{8F0649CB-74C1-FE41-B031-3D1E9D713725}" type="pres">
      <dgm:prSet presAssocID="{3452CD24-C046-1D4C-8703-054951C89F5C}" presName="sibTrans" presStyleLbl="sibTrans2D1" presStyleIdx="1" presStyleCnt="6"/>
      <dgm:spPr/>
    </dgm:pt>
    <dgm:pt modelId="{BBC242DE-4B10-3C4A-9E7C-2635F5D4F644}" type="pres">
      <dgm:prSet presAssocID="{3452CD24-C046-1D4C-8703-054951C89F5C}" presName="connectorText" presStyleLbl="sibTrans2D1" presStyleIdx="1" presStyleCnt="6"/>
      <dgm:spPr/>
    </dgm:pt>
    <dgm:pt modelId="{95D45756-B061-494D-BED3-14E68F72B007}" type="pres">
      <dgm:prSet presAssocID="{8B10DAA2-250C-B84B-A3D7-4E123641D2FC}" presName="node" presStyleLbl="node1" presStyleIdx="2" presStyleCnt="7">
        <dgm:presLayoutVars>
          <dgm:bulletEnabled val="1"/>
        </dgm:presLayoutVars>
      </dgm:prSet>
      <dgm:spPr/>
    </dgm:pt>
    <dgm:pt modelId="{8FBAD1AA-1FE6-E24F-8F24-D4657DABBD80}" type="pres">
      <dgm:prSet presAssocID="{0B43528B-3C50-4B48-AF88-93C9473A9E42}" presName="sibTrans" presStyleLbl="sibTrans2D1" presStyleIdx="2" presStyleCnt="6"/>
      <dgm:spPr/>
    </dgm:pt>
    <dgm:pt modelId="{176D8CFB-134A-8B40-8E2E-E9497BC9424E}" type="pres">
      <dgm:prSet presAssocID="{0B43528B-3C50-4B48-AF88-93C9473A9E42}" presName="connectorText" presStyleLbl="sibTrans2D1" presStyleIdx="2" presStyleCnt="6"/>
      <dgm:spPr/>
    </dgm:pt>
    <dgm:pt modelId="{914BE4C0-9948-E94E-8355-0BF261C62FF7}" type="pres">
      <dgm:prSet presAssocID="{28609C91-4CB9-794D-A555-5ABFE08F88E0}" presName="node" presStyleLbl="node1" presStyleIdx="3" presStyleCnt="7">
        <dgm:presLayoutVars>
          <dgm:bulletEnabled val="1"/>
        </dgm:presLayoutVars>
      </dgm:prSet>
      <dgm:spPr/>
    </dgm:pt>
    <dgm:pt modelId="{8D72FB73-48EC-314C-9AC1-D4BAC5DF0547}" type="pres">
      <dgm:prSet presAssocID="{DA7A5C57-52E2-B644-A33C-F62305E94F7B}" presName="sibTrans" presStyleLbl="sibTrans2D1" presStyleIdx="3" presStyleCnt="6"/>
      <dgm:spPr/>
    </dgm:pt>
    <dgm:pt modelId="{3E489F99-724C-734C-91AC-CF4FE941930E}" type="pres">
      <dgm:prSet presAssocID="{DA7A5C57-52E2-B644-A33C-F62305E94F7B}" presName="connectorText" presStyleLbl="sibTrans2D1" presStyleIdx="3" presStyleCnt="6"/>
      <dgm:spPr/>
    </dgm:pt>
    <dgm:pt modelId="{F5EF6AB9-E812-E843-89D7-6CDDD19DABB2}" type="pres">
      <dgm:prSet presAssocID="{8A92DE63-2EB5-A049-9560-18CD70C7F144}" presName="node" presStyleLbl="node1" presStyleIdx="4" presStyleCnt="7">
        <dgm:presLayoutVars>
          <dgm:bulletEnabled val="1"/>
        </dgm:presLayoutVars>
      </dgm:prSet>
      <dgm:spPr/>
    </dgm:pt>
    <dgm:pt modelId="{98C84BCA-7B03-E049-9DAB-BA883B0B9638}" type="pres">
      <dgm:prSet presAssocID="{35757C2B-FAE8-734B-97EA-26F8EC7F282D}" presName="sibTrans" presStyleLbl="sibTrans2D1" presStyleIdx="4" presStyleCnt="6"/>
      <dgm:spPr/>
    </dgm:pt>
    <dgm:pt modelId="{9B4A4CE2-941F-A34E-BCE5-7F7E1C844D30}" type="pres">
      <dgm:prSet presAssocID="{35757C2B-FAE8-734B-97EA-26F8EC7F282D}" presName="connectorText" presStyleLbl="sibTrans2D1" presStyleIdx="4" presStyleCnt="6"/>
      <dgm:spPr/>
    </dgm:pt>
    <dgm:pt modelId="{7B6C4266-ACA4-C343-9E83-30938D9A40D0}" type="pres">
      <dgm:prSet presAssocID="{6C000285-2318-C243-A360-E779FE52AC32}" presName="node" presStyleLbl="node1" presStyleIdx="5" presStyleCnt="7">
        <dgm:presLayoutVars>
          <dgm:bulletEnabled val="1"/>
        </dgm:presLayoutVars>
      </dgm:prSet>
      <dgm:spPr/>
    </dgm:pt>
    <dgm:pt modelId="{A46014B5-877E-8D45-A3E2-6E956C201F6D}" type="pres">
      <dgm:prSet presAssocID="{3873B6CA-B096-F146-9BDD-95D48084447A}" presName="sibTrans" presStyleLbl="sibTrans2D1" presStyleIdx="5" presStyleCnt="6"/>
      <dgm:spPr/>
    </dgm:pt>
    <dgm:pt modelId="{F5209DFA-3A41-314F-BAC5-0CCDFF4FD7C0}" type="pres">
      <dgm:prSet presAssocID="{3873B6CA-B096-F146-9BDD-95D48084447A}" presName="connectorText" presStyleLbl="sibTrans2D1" presStyleIdx="5" presStyleCnt="6"/>
      <dgm:spPr/>
    </dgm:pt>
    <dgm:pt modelId="{F90F6D1C-E35B-1A42-B70E-9B40BADD6557}" type="pres">
      <dgm:prSet presAssocID="{2C9C9C48-BA76-2044-94C8-FC1E2BAE5A42}" presName="node" presStyleLbl="node1" presStyleIdx="6" presStyleCnt="7">
        <dgm:presLayoutVars>
          <dgm:bulletEnabled val="1"/>
        </dgm:presLayoutVars>
      </dgm:prSet>
      <dgm:spPr/>
    </dgm:pt>
  </dgm:ptLst>
  <dgm:cxnLst>
    <dgm:cxn modelId="{B7D43003-BF56-BA41-A1FF-6FCDDD21EDB0}" type="presOf" srcId="{DA7A5C57-52E2-B644-A33C-F62305E94F7B}" destId="{3E489F99-724C-734C-91AC-CF4FE941930E}" srcOrd="1" destOrd="0" presId="urn:microsoft.com/office/officeart/2005/8/layout/process1"/>
    <dgm:cxn modelId="{CEA50F06-BC75-C84C-99B8-36CD936B278F}" type="presOf" srcId="{6C000285-2318-C243-A360-E779FE52AC32}" destId="{7B6C4266-ACA4-C343-9E83-30938D9A40D0}" srcOrd="0" destOrd="0" presId="urn:microsoft.com/office/officeart/2005/8/layout/process1"/>
    <dgm:cxn modelId="{06485307-167F-4F4C-8610-B378E1D73C15}" srcId="{6BA39C3F-A8FE-4D47-851C-D8132B4FF97E}" destId="{7AB4FDA2-7A3A-E643-A1F8-C43F184362E5}" srcOrd="1" destOrd="0" parTransId="{691860D2-60D5-1640-9264-CBA3864A52FD}" sibTransId="{3452CD24-C046-1D4C-8703-054951C89F5C}"/>
    <dgm:cxn modelId="{19679F08-5F84-8749-A605-9A040DC9965F}" type="presOf" srcId="{3873B6CA-B096-F146-9BDD-95D48084447A}" destId="{A46014B5-877E-8D45-A3E2-6E956C201F6D}" srcOrd="0" destOrd="0" presId="urn:microsoft.com/office/officeart/2005/8/layout/process1"/>
    <dgm:cxn modelId="{02B65F0A-C722-034D-AA23-85AAA80EB773}" type="presOf" srcId="{61F32E82-39D1-A345-B813-24320784F9AB}" destId="{86BAC3A5-402D-9340-A3AF-0F5301706B6C}" srcOrd="0" destOrd="0" presId="urn:microsoft.com/office/officeart/2005/8/layout/process1"/>
    <dgm:cxn modelId="{1F66B30E-12F2-9A47-A482-E2F1CBBFF8D8}" type="presOf" srcId="{0B43528B-3C50-4B48-AF88-93C9473A9E42}" destId="{176D8CFB-134A-8B40-8E2E-E9497BC9424E}" srcOrd="1" destOrd="0" presId="urn:microsoft.com/office/officeart/2005/8/layout/process1"/>
    <dgm:cxn modelId="{584C8713-D1D5-C149-A7B7-8CDBD3E60BE7}" type="presOf" srcId="{35757C2B-FAE8-734B-97EA-26F8EC7F282D}" destId="{98C84BCA-7B03-E049-9DAB-BA883B0B9638}" srcOrd="0" destOrd="0" presId="urn:microsoft.com/office/officeart/2005/8/layout/process1"/>
    <dgm:cxn modelId="{639E3E15-3C2D-834F-B5C4-9A35B857687F}" type="presOf" srcId="{28609C91-4CB9-794D-A555-5ABFE08F88E0}" destId="{914BE4C0-9948-E94E-8355-0BF261C62FF7}" srcOrd="0" destOrd="0" presId="urn:microsoft.com/office/officeart/2005/8/layout/process1"/>
    <dgm:cxn modelId="{23F4D225-204E-DB45-9162-5006D636609A}" srcId="{6BA39C3F-A8FE-4D47-851C-D8132B4FF97E}" destId="{61F32E82-39D1-A345-B813-24320784F9AB}" srcOrd="0" destOrd="0" parTransId="{82A830C5-926A-3B4E-B78A-96318FFCFDC1}" sibTransId="{EBA27FD7-6C22-2244-8800-3EC68F07A74B}"/>
    <dgm:cxn modelId="{F066462D-2874-B34C-9730-6A5891B94E09}" type="presOf" srcId="{35757C2B-FAE8-734B-97EA-26F8EC7F282D}" destId="{9B4A4CE2-941F-A34E-BCE5-7F7E1C844D30}" srcOrd="1" destOrd="0" presId="urn:microsoft.com/office/officeart/2005/8/layout/process1"/>
    <dgm:cxn modelId="{6569922D-4BDC-9948-816B-245EEEE46EBD}" type="presOf" srcId="{8B10DAA2-250C-B84B-A3D7-4E123641D2FC}" destId="{95D45756-B061-494D-BED3-14E68F72B007}" srcOrd="0" destOrd="0" presId="urn:microsoft.com/office/officeart/2005/8/layout/process1"/>
    <dgm:cxn modelId="{1D6BA72F-B890-A94F-85A4-1D4BD19AF624}" srcId="{6BA39C3F-A8FE-4D47-851C-D8132B4FF97E}" destId="{2C9C9C48-BA76-2044-94C8-FC1E2BAE5A42}" srcOrd="6" destOrd="0" parTransId="{0B1C637B-D449-494D-88C8-5FD7C5ED5844}" sibTransId="{C6DE7CB3-7ACB-AD42-A82D-573FD4918843}"/>
    <dgm:cxn modelId="{57386038-3ACE-F846-90BB-526A9EF9F726}" type="presOf" srcId="{3873B6CA-B096-F146-9BDD-95D48084447A}" destId="{F5209DFA-3A41-314F-BAC5-0CCDFF4FD7C0}" srcOrd="1" destOrd="0" presId="urn:microsoft.com/office/officeart/2005/8/layout/process1"/>
    <dgm:cxn modelId="{891C6A4A-F1FE-934B-ABB8-3574A4BE3323}" type="presOf" srcId="{7AB4FDA2-7A3A-E643-A1F8-C43F184362E5}" destId="{AC49BF6B-FBD8-C044-B2E6-9A18F9D5BD37}" srcOrd="0" destOrd="0" presId="urn:microsoft.com/office/officeart/2005/8/layout/process1"/>
    <dgm:cxn modelId="{9728A652-CDC9-8149-AED1-ED51A2548C5A}" type="presOf" srcId="{EBA27FD7-6C22-2244-8800-3EC68F07A74B}" destId="{7E017DDF-26F5-FE4A-AAE6-4A3E0C7974DD}" srcOrd="1" destOrd="0" presId="urn:microsoft.com/office/officeart/2005/8/layout/process1"/>
    <dgm:cxn modelId="{2D4DD458-7156-374D-8AB2-02A269D7B265}" type="presOf" srcId="{8A92DE63-2EB5-A049-9560-18CD70C7F144}" destId="{F5EF6AB9-E812-E843-89D7-6CDDD19DABB2}" srcOrd="0" destOrd="0" presId="urn:microsoft.com/office/officeart/2005/8/layout/process1"/>
    <dgm:cxn modelId="{5862065B-0D31-3449-A76C-4ED3FE1D1F0C}" srcId="{6BA39C3F-A8FE-4D47-851C-D8132B4FF97E}" destId="{8A92DE63-2EB5-A049-9560-18CD70C7F144}" srcOrd="4" destOrd="0" parTransId="{3B1BB40C-592C-634E-BA8D-5C04D134D647}" sibTransId="{35757C2B-FAE8-734B-97EA-26F8EC7F282D}"/>
    <dgm:cxn modelId="{5B11B391-A194-8349-82C5-C6D6785E6C01}" type="presOf" srcId="{3452CD24-C046-1D4C-8703-054951C89F5C}" destId="{BBC242DE-4B10-3C4A-9E7C-2635F5D4F644}" srcOrd="1" destOrd="0" presId="urn:microsoft.com/office/officeart/2005/8/layout/process1"/>
    <dgm:cxn modelId="{FFA689A1-F595-034C-80C2-6DD01DEF9953}" type="presOf" srcId="{3452CD24-C046-1D4C-8703-054951C89F5C}" destId="{8F0649CB-74C1-FE41-B031-3D1E9D713725}" srcOrd="0" destOrd="0" presId="urn:microsoft.com/office/officeart/2005/8/layout/process1"/>
    <dgm:cxn modelId="{FDF6DBA3-ABC5-6F44-A287-EC82C14DD639}" srcId="{6BA39C3F-A8FE-4D47-851C-D8132B4FF97E}" destId="{28609C91-4CB9-794D-A555-5ABFE08F88E0}" srcOrd="3" destOrd="0" parTransId="{B75231EE-7C27-FF45-8B2B-CD463EC3E58F}" sibTransId="{DA7A5C57-52E2-B644-A33C-F62305E94F7B}"/>
    <dgm:cxn modelId="{3D333EA8-4E12-4A44-B3B6-2BB4345EC130}" srcId="{6BA39C3F-A8FE-4D47-851C-D8132B4FF97E}" destId="{6C000285-2318-C243-A360-E779FE52AC32}" srcOrd="5" destOrd="0" parTransId="{957932C7-DC43-904D-8936-E0EF46B902B2}" sibTransId="{3873B6CA-B096-F146-9BDD-95D48084447A}"/>
    <dgm:cxn modelId="{632686B2-40B7-594F-893F-A36DA81A2CB2}" srcId="{6BA39C3F-A8FE-4D47-851C-D8132B4FF97E}" destId="{8B10DAA2-250C-B84B-A3D7-4E123641D2FC}" srcOrd="2" destOrd="0" parTransId="{D11DE5F1-E97B-6B4D-9F77-6902251948AD}" sibTransId="{0B43528B-3C50-4B48-AF88-93C9473A9E42}"/>
    <dgm:cxn modelId="{91AC26BF-71D6-204D-A684-D7C850D25702}" type="presOf" srcId="{DA7A5C57-52E2-B644-A33C-F62305E94F7B}" destId="{8D72FB73-48EC-314C-9AC1-D4BAC5DF0547}" srcOrd="0" destOrd="0" presId="urn:microsoft.com/office/officeart/2005/8/layout/process1"/>
    <dgm:cxn modelId="{611019CA-518B-F844-A5AF-F41961D15A08}" type="presOf" srcId="{EBA27FD7-6C22-2244-8800-3EC68F07A74B}" destId="{2791DC53-F644-2849-B425-4D24C58AE62B}" srcOrd="0" destOrd="0" presId="urn:microsoft.com/office/officeart/2005/8/layout/process1"/>
    <dgm:cxn modelId="{6143AFCB-C674-8D4F-BD3D-67974BF857EB}" type="presOf" srcId="{0B43528B-3C50-4B48-AF88-93C9473A9E42}" destId="{8FBAD1AA-1FE6-E24F-8F24-D4657DABBD80}" srcOrd="0" destOrd="0" presId="urn:microsoft.com/office/officeart/2005/8/layout/process1"/>
    <dgm:cxn modelId="{A1D868E4-8905-3A4E-9EEF-09B0E5FBE105}" type="presOf" srcId="{6BA39C3F-A8FE-4D47-851C-D8132B4FF97E}" destId="{F660ED70-00AE-E84C-AF98-E1270D286ED0}" srcOrd="0" destOrd="0" presId="urn:microsoft.com/office/officeart/2005/8/layout/process1"/>
    <dgm:cxn modelId="{2FFE25F5-E096-6244-AA08-2DDC5DFC8FD7}" type="presOf" srcId="{2C9C9C48-BA76-2044-94C8-FC1E2BAE5A42}" destId="{F90F6D1C-E35B-1A42-B70E-9B40BADD6557}" srcOrd="0" destOrd="0" presId="urn:microsoft.com/office/officeart/2005/8/layout/process1"/>
    <dgm:cxn modelId="{BCB63CB8-0A7C-8D44-BD59-5B11E54B590F}" type="presParOf" srcId="{F660ED70-00AE-E84C-AF98-E1270D286ED0}" destId="{86BAC3A5-402D-9340-A3AF-0F5301706B6C}" srcOrd="0" destOrd="0" presId="urn:microsoft.com/office/officeart/2005/8/layout/process1"/>
    <dgm:cxn modelId="{C8756675-EF90-D041-B6A3-DC19E7EBACBC}" type="presParOf" srcId="{F660ED70-00AE-E84C-AF98-E1270D286ED0}" destId="{2791DC53-F644-2849-B425-4D24C58AE62B}" srcOrd="1" destOrd="0" presId="urn:microsoft.com/office/officeart/2005/8/layout/process1"/>
    <dgm:cxn modelId="{9C6C757B-7ECB-CA41-A87F-6141CBEEC708}" type="presParOf" srcId="{2791DC53-F644-2849-B425-4D24C58AE62B}" destId="{7E017DDF-26F5-FE4A-AAE6-4A3E0C7974DD}" srcOrd="0" destOrd="0" presId="urn:microsoft.com/office/officeart/2005/8/layout/process1"/>
    <dgm:cxn modelId="{9AD61A64-E68D-3341-841C-CD22EB1CBEC4}" type="presParOf" srcId="{F660ED70-00AE-E84C-AF98-E1270D286ED0}" destId="{AC49BF6B-FBD8-C044-B2E6-9A18F9D5BD37}" srcOrd="2" destOrd="0" presId="urn:microsoft.com/office/officeart/2005/8/layout/process1"/>
    <dgm:cxn modelId="{F7B0EE27-FC70-1442-AC5E-ECE35DA514B3}" type="presParOf" srcId="{F660ED70-00AE-E84C-AF98-E1270D286ED0}" destId="{8F0649CB-74C1-FE41-B031-3D1E9D713725}" srcOrd="3" destOrd="0" presId="urn:microsoft.com/office/officeart/2005/8/layout/process1"/>
    <dgm:cxn modelId="{FDE0C40E-58C2-114D-9E94-DE4B72F2CF06}" type="presParOf" srcId="{8F0649CB-74C1-FE41-B031-3D1E9D713725}" destId="{BBC242DE-4B10-3C4A-9E7C-2635F5D4F644}" srcOrd="0" destOrd="0" presId="urn:microsoft.com/office/officeart/2005/8/layout/process1"/>
    <dgm:cxn modelId="{9671E028-2277-5F42-93D7-9BB02145B75A}" type="presParOf" srcId="{F660ED70-00AE-E84C-AF98-E1270D286ED0}" destId="{95D45756-B061-494D-BED3-14E68F72B007}" srcOrd="4" destOrd="0" presId="urn:microsoft.com/office/officeart/2005/8/layout/process1"/>
    <dgm:cxn modelId="{D7197360-BCE5-2445-A050-8F6C0ABDAF39}" type="presParOf" srcId="{F660ED70-00AE-E84C-AF98-E1270D286ED0}" destId="{8FBAD1AA-1FE6-E24F-8F24-D4657DABBD80}" srcOrd="5" destOrd="0" presId="urn:microsoft.com/office/officeart/2005/8/layout/process1"/>
    <dgm:cxn modelId="{D1329F91-7396-0849-8924-D290A2C6AE2A}" type="presParOf" srcId="{8FBAD1AA-1FE6-E24F-8F24-D4657DABBD80}" destId="{176D8CFB-134A-8B40-8E2E-E9497BC9424E}" srcOrd="0" destOrd="0" presId="urn:microsoft.com/office/officeart/2005/8/layout/process1"/>
    <dgm:cxn modelId="{DC074BBB-CC49-CF41-93E4-07E125ED2D9F}" type="presParOf" srcId="{F660ED70-00AE-E84C-AF98-E1270D286ED0}" destId="{914BE4C0-9948-E94E-8355-0BF261C62FF7}" srcOrd="6" destOrd="0" presId="urn:microsoft.com/office/officeart/2005/8/layout/process1"/>
    <dgm:cxn modelId="{32261D69-1854-4A4C-B312-D12DD3904F73}" type="presParOf" srcId="{F660ED70-00AE-E84C-AF98-E1270D286ED0}" destId="{8D72FB73-48EC-314C-9AC1-D4BAC5DF0547}" srcOrd="7" destOrd="0" presId="urn:microsoft.com/office/officeart/2005/8/layout/process1"/>
    <dgm:cxn modelId="{B85CF378-1F3F-C44A-9822-084E981331B8}" type="presParOf" srcId="{8D72FB73-48EC-314C-9AC1-D4BAC5DF0547}" destId="{3E489F99-724C-734C-91AC-CF4FE941930E}" srcOrd="0" destOrd="0" presId="urn:microsoft.com/office/officeart/2005/8/layout/process1"/>
    <dgm:cxn modelId="{520A4E26-11AB-0241-BC26-7A8B3E5EA0CC}" type="presParOf" srcId="{F660ED70-00AE-E84C-AF98-E1270D286ED0}" destId="{F5EF6AB9-E812-E843-89D7-6CDDD19DABB2}" srcOrd="8" destOrd="0" presId="urn:microsoft.com/office/officeart/2005/8/layout/process1"/>
    <dgm:cxn modelId="{B1A6BD72-B67F-364C-B4F7-569859CEA17E}" type="presParOf" srcId="{F660ED70-00AE-E84C-AF98-E1270D286ED0}" destId="{98C84BCA-7B03-E049-9DAB-BA883B0B9638}" srcOrd="9" destOrd="0" presId="urn:microsoft.com/office/officeart/2005/8/layout/process1"/>
    <dgm:cxn modelId="{7A284A8C-A0B7-A940-A00D-4012D002E8B3}" type="presParOf" srcId="{98C84BCA-7B03-E049-9DAB-BA883B0B9638}" destId="{9B4A4CE2-941F-A34E-BCE5-7F7E1C844D30}" srcOrd="0" destOrd="0" presId="urn:microsoft.com/office/officeart/2005/8/layout/process1"/>
    <dgm:cxn modelId="{217ED18D-59C6-3A46-89A0-F8404B332C90}" type="presParOf" srcId="{F660ED70-00AE-E84C-AF98-E1270D286ED0}" destId="{7B6C4266-ACA4-C343-9E83-30938D9A40D0}" srcOrd="10" destOrd="0" presId="urn:microsoft.com/office/officeart/2005/8/layout/process1"/>
    <dgm:cxn modelId="{2B7B4877-273D-2440-A97C-11C20EEDE637}" type="presParOf" srcId="{F660ED70-00AE-E84C-AF98-E1270D286ED0}" destId="{A46014B5-877E-8D45-A3E2-6E956C201F6D}" srcOrd="11" destOrd="0" presId="urn:microsoft.com/office/officeart/2005/8/layout/process1"/>
    <dgm:cxn modelId="{DF23D289-58AD-FE40-97C2-198780ADD4E9}" type="presParOf" srcId="{A46014B5-877E-8D45-A3E2-6E956C201F6D}" destId="{F5209DFA-3A41-314F-BAC5-0CCDFF4FD7C0}" srcOrd="0" destOrd="0" presId="urn:microsoft.com/office/officeart/2005/8/layout/process1"/>
    <dgm:cxn modelId="{E452E88F-2F86-4744-91DC-0133EE4D6EA5}" type="presParOf" srcId="{F660ED70-00AE-E84C-AF98-E1270D286ED0}" destId="{F90F6D1C-E35B-1A42-B70E-9B40BADD6557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A39C3F-A8FE-4D47-851C-D8132B4FF97E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61F32E82-39D1-A345-B813-24320784F9AB}">
      <dgm:prSet phldrT="[Text]"/>
      <dgm:spPr/>
      <dgm:t>
        <a:bodyPr/>
        <a:lstStyle/>
        <a:p>
          <a:r>
            <a:rPr lang="en-US" dirty="0"/>
            <a:t>Ideation</a:t>
          </a:r>
        </a:p>
      </dgm:t>
    </dgm:pt>
    <dgm:pt modelId="{82A830C5-926A-3B4E-B78A-96318FFCFDC1}" type="parTrans" cxnId="{23F4D225-204E-DB45-9162-5006D636609A}">
      <dgm:prSet/>
      <dgm:spPr/>
      <dgm:t>
        <a:bodyPr/>
        <a:lstStyle/>
        <a:p>
          <a:endParaRPr lang="en-US"/>
        </a:p>
      </dgm:t>
    </dgm:pt>
    <dgm:pt modelId="{EBA27FD7-6C22-2244-8800-3EC68F07A74B}" type="sibTrans" cxnId="{23F4D225-204E-DB45-9162-5006D636609A}">
      <dgm:prSet/>
      <dgm:spPr/>
      <dgm:t>
        <a:bodyPr/>
        <a:lstStyle/>
        <a:p>
          <a:endParaRPr lang="en-US"/>
        </a:p>
      </dgm:t>
    </dgm:pt>
    <dgm:pt modelId="{7AB4FDA2-7A3A-E643-A1F8-C43F184362E5}">
      <dgm:prSet phldrT="[Text]"/>
      <dgm:spPr/>
      <dgm:t>
        <a:bodyPr/>
        <a:lstStyle/>
        <a:p>
          <a:pPr rtl="0"/>
          <a:r>
            <a:rPr lang="en-US" dirty="0"/>
            <a:t>Customer</a:t>
          </a:r>
          <a:r>
            <a:rPr lang="en-US" dirty="0">
              <a:latin typeface="Calibri Light" panose="020F0302020204030204"/>
            </a:rPr>
            <a:t> </a:t>
          </a:r>
          <a:r>
            <a:rPr lang="en-US" dirty="0"/>
            <a:t> discovery</a:t>
          </a:r>
        </a:p>
      </dgm:t>
    </dgm:pt>
    <dgm:pt modelId="{691860D2-60D5-1640-9264-CBA3864A52FD}" type="parTrans" cxnId="{06485307-167F-4F4C-8610-B378E1D73C15}">
      <dgm:prSet/>
      <dgm:spPr/>
      <dgm:t>
        <a:bodyPr/>
        <a:lstStyle/>
        <a:p>
          <a:endParaRPr lang="en-US"/>
        </a:p>
      </dgm:t>
    </dgm:pt>
    <dgm:pt modelId="{3452CD24-C046-1D4C-8703-054951C89F5C}" type="sibTrans" cxnId="{06485307-167F-4F4C-8610-B378E1D73C15}">
      <dgm:prSet/>
      <dgm:spPr/>
      <dgm:t>
        <a:bodyPr/>
        <a:lstStyle/>
        <a:p>
          <a:endParaRPr lang="en-US"/>
        </a:p>
      </dgm:t>
    </dgm:pt>
    <dgm:pt modelId="{8B10DAA2-250C-B84B-A3D7-4E123641D2FC}">
      <dgm:prSet phldrT="[Text]"/>
      <dgm:spPr/>
      <dgm:t>
        <a:bodyPr/>
        <a:lstStyle/>
        <a:p>
          <a:r>
            <a:rPr lang="en-US" dirty="0"/>
            <a:t>Build MVP</a:t>
          </a:r>
        </a:p>
      </dgm:t>
    </dgm:pt>
    <dgm:pt modelId="{D11DE5F1-E97B-6B4D-9F77-6902251948AD}" type="parTrans" cxnId="{632686B2-40B7-594F-893F-A36DA81A2CB2}">
      <dgm:prSet/>
      <dgm:spPr/>
      <dgm:t>
        <a:bodyPr/>
        <a:lstStyle/>
        <a:p>
          <a:endParaRPr lang="en-US"/>
        </a:p>
      </dgm:t>
    </dgm:pt>
    <dgm:pt modelId="{0B43528B-3C50-4B48-AF88-93C9473A9E42}" type="sibTrans" cxnId="{632686B2-40B7-594F-893F-A36DA81A2CB2}">
      <dgm:prSet/>
      <dgm:spPr/>
      <dgm:t>
        <a:bodyPr/>
        <a:lstStyle/>
        <a:p>
          <a:endParaRPr lang="en-US"/>
        </a:p>
      </dgm:t>
    </dgm:pt>
    <dgm:pt modelId="{28609C91-4CB9-794D-A555-5ABFE08F88E0}">
      <dgm:prSet phldrT="[Text]"/>
      <dgm:spPr/>
      <dgm:t>
        <a:bodyPr/>
        <a:lstStyle/>
        <a:p>
          <a:r>
            <a:rPr lang="en-US" dirty="0"/>
            <a:t>Secure first customers / pilots</a:t>
          </a:r>
        </a:p>
      </dgm:t>
    </dgm:pt>
    <dgm:pt modelId="{B75231EE-7C27-FF45-8B2B-CD463EC3E58F}" type="parTrans" cxnId="{FDF6DBA3-ABC5-6F44-A287-EC82C14DD639}">
      <dgm:prSet/>
      <dgm:spPr/>
      <dgm:t>
        <a:bodyPr/>
        <a:lstStyle/>
        <a:p>
          <a:endParaRPr lang="en-US"/>
        </a:p>
      </dgm:t>
    </dgm:pt>
    <dgm:pt modelId="{DA7A5C57-52E2-B644-A33C-F62305E94F7B}" type="sibTrans" cxnId="{FDF6DBA3-ABC5-6F44-A287-EC82C14DD639}">
      <dgm:prSet/>
      <dgm:spPr/>
      <dgm:t>
        <a:bodyPr/>
        <a:lstStyle/>
        <a:p>
          <a:endParaRPr lang="en-US"/>
        </a:p>
      </dgm:t>
    </dgm:pt>
    <dgm:pt modelId="{8A92DE63-2EB5-A049-9560-18CD70C7F144}">
      <dgm:prSet phldrT="[Text]"/>
      <dgm:spPr/>
      <dgm:t>
        <a:bodyPr/>
        <a:lstStyle/>
        <a:p>
          <a:r>
            <a:rPr lang="en-US" dirty="0"/>
            <a:t>Customer generation &amp; traction</a:t>
          </a:r>
        </a:p>
      </dgm:t>
    </dgm:pt>
    <dgm:pt modelId="{3B1BB40C-592C-634E-BA8D-5C04D134D647}" type="parTrans" cxnId="{5862065B-0D31-3449-A76C-4ED3FE1D1F0C}">
      <dgm:prSet/>
      <dgm:spPr/>
      <dgm:t>
        <a:bodyPr/>
        <a:lstStyle/>
        <a:p>
          <a:endParaRPr lang="en-US"/>
        </a:p>
      </dgm:t>
    </dgm:pt>
    <dgm:pt modelId="{35757C2B-FAE8-734B-97EA-26F8EC7F282D}" type="sibTrans" cxnId="{5862065B-0D31-3449-A76C-4ED3FE1D1F0C}">
      <dgm:prSet/>
      <dgm:spPr/>
      <dgm:t>
        <a:bodyPr/>
        <a:lstStyle/>
        <a:p>
          <a:endParaRPr lang="en-US"/>
        </a:p>
      </dgm:t>
    </dgm:pt>
    <dgm:pt modelId="{6C000285-2318-C243-A360-E779FE52AC32}">
      <dgm:prSet phldrT="[Text]"/>
      <dgm:spPr/>
      <dgm:t>
        <a:bodyPr/>
        <a:lstStyle/>
        <a:p>
          <a:r>
            <a:rPr lang="en-US" dirty="0"/>
            <a:t>Achieve PMF</a:t>
          </a:r>
        </a:p>
      </dgm:t>
    </dgm:pt>
    <dgm:pt modelId="{957932C7-DC43-904D-8936-E0EF46B902B2}" type="parTrans" cxnId="{3D333EA8-4E12-4A44-B3B6-2BB4345EC130}">
      <dgm:prSet/>
      <dgm:spPr/>
      <dgm:t>
        <a:bodyPr/>
        <a:lstStyle/>
        <a:p>
          <a:endParaRPr lang="en-US"/>
        </a:p>
      </dgm:t>
    </dgm:pt>
    <dgm:pt modelId="{3873B6CA-B096-F146-9BDD-95D48084447A}" type="sibTrans" cxnId="{3D333EA8-4E12-4A44-B3B6-2BB4345EC130}">
      <dgm:prSet/>
      <dgm:spPr/>
      <dgm:t>
        <a:bodyPr/>
        <a:lstStyle/>
        <a:p>
          <a:endParaRPr lang="en-US"/>
        </a:p>
      </dgm:t>
    </dgm:pt>
    <dgm:pt modelId="{2C9C9C48-BA76-2044-94C8-FC1E2BAE5A42}">
      <dgm:prSet phldrT="[Text]"/>
      <dgm:spPr/>
      <dgm:t>
        <a:bodyPr/>
        <a:lstStyle/>
        <a:p>
          <a:r>
            <a:rPr lang="en-US" dirty="0"/>
            <a:t>Scale the business</a:t>
          </a:r>
        </a:p>
      </dgm:t>
    </dgm:pt>
    <dgm:pt modelId="{0B1C637B-D449-494D-88C8-5FD7C5ED5844}" type="parTrans" cxnId="{1D6BA72F-B890-A94F-85A4-1D4BD19AF624}">
      <dgm:prSet/>
      <dgm:spPr/>
      <dgm:t>
        <a:bodyPr/>
        <a:lstStyle/>
        <a:p>
          <a:endParaRPr lang="en-US"/>
        </a:p>
      </dgm:t>
    </dgm:pt>
    <dgm:pt modelId="{C6DE7CB3-7ACB-AD42-A82D-573FD4918843}" type="sibTrans" cxnId="{1D6BA72F-B890-A94F-85A4-1D4BD19AF624}">
      <dgm:prSet/>
      <dgm:spPr/>
      <dgm:t>
        <a:bodyPr/>
        <a:lstStyle/>
        <a:p>
          <a:endParaRPr lang="en-US"/>
        </a:p>
      </dgm:t>
    </dgm:pt>
    <dgm:pt modelId="{F660ED70-00AE-E84C-AF98-E1270D286ED0}" type="pres">
      <dgm:prSet presAssocID="{6BA39C3F-A8FE-4D47-851C-D8132B4FF97E}" presName="Name0" presStyleCnt="0">
        <dgm:presLayoutVars>
          <dgm:dir/>
          <dgm:resizeHandles val="exact"/>
        </dgm:presLayoutVars>
      </dgm:prSet>
      <dgm:spPr/>
    </dgm:pt>
    <dgm:pt modelId="{86BAC3A5-402D-9340-A3AF-0F5301706B6C}" type="pres">
      <dgm:prSet presAssocID="{61F32E82-39D1-A345-B813-24320784F9AB}" presName="node" presStyleLbl="node1" presStyleIdx="0" presStyleCnt="7">
        <dgm:presLayoutVars>
          <dgm:bulletEnabled val="1"/>
        </dgm:presLayoutVars>
      </dgm:prSet>
      <dgm:spPr/>
    </dgm:pt>
    <dgm:pt modelId="{2791DC53-F644-2849-B425-4D24C58AE62B}" type="pres">
      <dgm:prSet presAssocID="{EBA27FD7-6C22-2244-8800-3EC68F07A74B}" presName="sibTrans" presStyleLbl="sibTrans2D1" presStyleIdx="0" presStyleCnt="6"/>
      <dgm:spPr/>
    </dgm:pt>
    <dgm:pt modelId="{7E017DDF-26F5-FE4A-AAE6-4A3E0C7974DD}" type="pres">
      <dgm:prSet presAssocID="{EBA27FD7-6C22-2244-8800-3EC68F07A74B}" presName="connectorText" presStyleLbl="sibTrans2D1" presStyleIdx="0" presStyleCnt="6"/>
      <dgm:spPr/>
    </dgm:pt>
    <dgm:pt modelId="{AC49BF6B-FBD8-C044-B2E6-9A18F9D5BD37}" type="pres">
      <dgm:prSet presAssocID="{7AB4FDA2-7A3A-E643-A1F8-C43F184362E5}" presName="node" presStyleLbl="node1" presStyleIdx="1" presStyleCnt="7">
        <dgm:presLayoutVars>
          <dgm:bulletEnabled val="1"/>
        </dgm:presLayoutVars>
      </dgm:prSet>
      <dgm:spPr/>
    </dgm:pt>
    <dgm:pt modelId="{8F0649CB-74C1-FE41-B031-3D1E9D713725}" type="pres">
      <dgm:prSet presAssocID="{3452CD24-C046-1D4C-8703-054951C89F5C}" presName="sibTrans" presStyleLbl="sibTrans2D1" presStyleIdx="1" presStyleCnt="6"/>
      <dgm:spPr/>
    </dgm:pt>
    <dgm:pt modelId="{BBC242DE-4B10-3C4A-9E7C-2635F5D4F644}" type="pres">
      <dgm:prSet presAssocID="{3452CD24-C046-1D4C-8703-054951C89F5C}" presName="connectorText" presStyleLbl="sibTrans2D1" presStyleIdx="1" presStyleCnt="6"/>
      <dgm:spPr/>
    </dgm:pt>
    <dgm:pt modelId="{95D45756-B061-494D-BED3-14E68F72B007}" type="pres">
      <dgm:prSet presAssocID="{8B10DAA2-250C-B84B-A3D7-4E123641D2FC}" presName="node" presStyleLbl="node1" presStyleIdx="2" presStyleCnt="7">
        <dgm:presLayoutVars>
          <dgm:bulletEnabled val="1"/>
        </dgm:presLayoutVars>
      </dgm:prSet>
      <dgm:spPr/>
    </dgm:pt>
    <dgm:pt modelId="{8FBAD1AA-1FE6-E24F-8F24-D4657DABBD80}" type="pres">
      <dgm:prSet presAssocID="{0B43528B-3C50-4B48-AF88-93C9473A9E42}" presName="sibTrans" presStyleLbl="sibTrans2D1" presStyleIdx="2" presStyleCnt="6"/>
      <dgm:spPr/>
    </dgm:pt>
    <dgm:pt modelId="{176D8CFB-134A-8B40-8E2E-E9497BC9424E}" type="pres">
      <dgm:prSet presAssocID="{0B43528B-3C50-4B48-AF88-93C9473A9E42}" presName="connectorText" presStyleLbl="sibTrans2D1" presStyleIdx="2" presStyleCnt="6"/>
      <dgm:spPr/>
    </dgm:pt>
    <dgm:pt modelId="{914BE4C0-9948-E94E-8355-0BF261C62FF7}" type="pres">
      <dgm:prSet presAssocID="{28609C91-4CB9-794D-A555-5ABFE08F88E0}" presName="node" presStyleLbl="node1" presStyleIdx="3" presStyleCnt="7">
        <dgm:presLayoutVars>
          <dgm:bulletEnabled val="1"/>
        </dgm:presLayoutVars>
      </dgm:prSet>
      <dgm:spPr/>
    </dgm:pt>
    <dgm:pt modelId="{8D72FB73-48EC-314C-9AC1-D4BAC5DF0547}" type="pres">
      <dgm:prSet presAssocID="{DA7A5C57-52E2-B644-A33C-F62305E94F7B}" presName="sibTrans" presStyleLbl="sibTrans2D1" presStyleIdx="3" presStyleCnt="6"/>
      <dgm:spPr/>
    </dgm:pt>
    <dgm:pt modelId="{3E489F99-724C-734C-91AC-CF4FE941930E}" type="pres">
      <dgm:prSet presAssocID="{DA7A5C57-52E2-B644-A33C-F62305E94F7B}" presName="connectorText" presStyleLbl="sibTrans2D1" presStyleIdx="3" presStyleCnt="6"/>
      <dgm:spPr/>
    </dgm:pt>
    <dgm:pt modelId="{F5EF6AB9-E812-E843-89D7-6CDDD19DABB2}" type="pres">
      <dgm:prSet presAssocID="{8A92DE63-2EB5-A049-9560-18CD70C7F144}" presName="node" presStyleLbl="node1" presStyleIdx="4" presStyleCnt="7">
        <dgm:presLayoutVars>
          <dgm:bulletEnabled val="1"/>
        </dgm:presLayoutVars>
      </dgm:prSet>
      <dgm:spPr/>
    </dgm:pt>
    <dgm:pt modelId="{98C84BCA-7B03-E049-9DAB-BA883B0B9638}" type="pres">
      <dgm:prSet presAssocID="{35757C2B-FAE8-734B-97EA-26F8EC7F282D}" presName="sibTrans" presStyleLbl="sibTrans2D1" presStyleIdx="4" presStyleCnt="6"/>
      <dgm:spPr/>
    </dgm:pt>
    <dgm:pt modelId="{9B4A4CE2-941F-A34E-BCE5-7F7E1C844D30}" type="pres">
      <dgm:prSet presAssocID="{35757C2B-FAE8-734B-97EA-26F8EC7F282D}" presName="connectorText" presStyleLbl="sibTrans2D1" presStyleIdx="4" presStyleCnt="6"/>
      <dgm:spPr/>
    </dgm:pt>
    <dgm:pt modelId="{7B6C4266-ACA4-C343-9E83-30938D9A40D0}" type="pres">
      <dgm:prSet presAssocID="{6C000285-2318-C243-A360-E779FE52AC32}" presName="node" presStyleLbl="node1" presStyleIdx="5" presStyleCnt="7">
        <dgm:presLayoutVars>
          <dgm:bulletEnabled val="1"/>
        </dgm:presLayoutVars>
      </dgm:prSet>
      <dgm:spPr/>
    </dgm:pt>
    <dgm:pt modelId="{A46014B5-877E-8D45-A3E2-6E956C201F6D}" type="pres">
      <dgm:prSet presAssocID="{3873B6CA-B096-F146-9BDD-95D48084447A}" presName="sibTrans" presStyleLbl="sibTrans2D1" presStyleIdx="5" presStyleCnt="6"/>
      <dgm:spPr/>
    </dgm:pt>
    <dgm:pt modelId="{F5209DFA-3A41-314F-BAC5-0CCDFF4FD7C0}" type="pres">
      <dgm:prSet presAssocID="{3873B6CA-B096-F146-9BDD-95D48084447A}" presName="connectorText" presStyleLbl="sibTrans2D1" presStyleIdx="5" presStyleCnt="6"/>
      <dgm:spPr/>
    </dgm:pt>
    <dgm:pt modelId="{F90F6D1C-E35B-1A42-B70E-9B40BADD6557}" type="pres">
      <dgm:prSet presAssocID="{2C9C9C48-BA76-2044-94C8-FC1E2BAE5A42}" presName="node" presStyleLbl="node1" presStyleIdx="6" presStyleCnt="7">
        <dgm:presLayoutVars>
          <dgm:bulletEnabled val="1"/>
        </dgm:presLayoutVars>
      </dgm:prSet>
      <dgm:spPr/>
    </dgm:pt>
  </dgm:ptLst>
  <dgm:cxnLst>
    <dgm:cxn modelId="{B7D43003-BF56-BA41-A1FF-6FCDDD21EDB0}" type="presOf" srcId="{DA7A5C57-52E2-B644-A33C-F62305E94F7B}" destId="{3E489F99-724C-734C-91AC-CF4FE941930E}" srcOrd="1" destOrd="0" presId="urn:microsoft.com/office/officeart/2005/8/layout/process1"/>
    <dgm:cxn modelId="{CEA50F06-BC75-C84C-99B8-36CD936B278F}" type="presOf" srcId="{6C000285-2318-C243-A360-E779FE52AC32}" destId="{7B6C4266-ACA4-C343-9E83-30938D9A40D0}" srcOrd="0" destOrd="0" presId="urn:microsoft.com/office/officeart/2005/8/layout/process1"/>
    <dgm:cxn modelId="{06485307-167F-4F4C-8610-B378E1D73C15}" srcId="{6BA39C3F-A8FE-4D47-851C-D8132B4FF97E}" destId="{7AB4FDA2-7A3A-E643-A1F8-C43F184362E5}" srcOrd="1" destOrd="0" parTransId="{691860D2-60D5-1640-9264-CBA3864A52FD}" sibTransId="{3452CD24-C046-1D4C-8703-054951C89F5C}"/>
    <dgm:cxn modelId="{19679F08-5F84-8749-A605-9A040DC9965F}" type="presOf" srcId="{3873B6CA-B096-F146-9BDD-95D48084447A}" destId="{A46014B5-877E-8D45-A3E2-6E956C201F6D}" srcOrd="0" destOrd="0" presId="urn:microsoft.com/office/officeart/2005/8/layout/process1"/>
    <dgm:cxn modelId="{02B65F0A-C722-034D-AA23-85AAA80EB773}" type="presOf" srcId="{61F32E82-39D1-A345-B813-24320784F9AB}" destId="{86BAC3A5-402D-9340-A3AF-0F5301706B6C}" srcOrd="0" destOrd="0" presId="urn:microsoft.com/office/officeart/2005/8/layout/process1"/>
    <dgm:cxn modelId="{1F66B30E-12F2-9A47-A482-E2F1CBBFF8D8}" type="presOf" srcId="{0B43528B-3C50-4B48-AF88-93C9473A9E42}" destId="{176D8CFB-134A-8B40-8E2E-E9497BC9424E}" srcOrd="1" destOrd="0" presId="urn:microsoft.com/office/officeart/2005/8/layout/process1"/>
    <dgm:cxn modelId="{584C8713-D1D5-C149-A7B7-8CDBD3E60BE7}" type="presOf" srcId="{35757C2B-FAE8-734B-97EA-26F8EC7F282D}" destId="{98C84BCA-7B03-E049-9DAB-BA883B0B9638}" srcOrd="0" destOrd="0" presId="urn:microsoft.com/office/officeart/2005/8/layout/process1"/>
    <dgm:cxn modelId="{639E3E15-3C2D-834F-B5C4-9A35B857687F}" type="presOf" srcId="{28609C91-4CB9-794D-A555-5ABFE08F88E0}" destId="{914BE4C0-9948-E94E-8355-0BF261C62FF7}" srcOrd="0" destOrd="0" presId="urn:microsoft.com/office/officeart/2005/8/layout/process1"/>
    <dgm:cxn modelId="{23F4D225-204E-DB45-9162-5006D636609A}" srcId="{6BA39C3F-A8FE-4D47-851C-D8132B4FF97E}" destId="{61F32E82-39D1-A345-B813-24320784F9AB}" srcOrd="0" destOrd="0" parTransId="{82A830C5-926A-3B4E-B78A-96318FFCFDC1}" sibTransId="{EBA27FD7-6C22-2244-8800-3EC68F07A74B}"/>
    <dgm:cxn modelId="{F066462D-2874-B34C-9730-6A5891B94E09}" type="presOf" srcId="{35757C2B-FAE8-734B-97EA-26F8EC7F282D}" destId="{9B4A4CE2-941F-A34E-BCE5-7F7E1C844D30}" srcOrd="1" destOrd="0" presId="urn:microsoft.com/office/officeart/2005/8/layout/process1"/>
    <dgm:cxn modelId="{6569922D-4BDC-9948-816B-245EEEE46EBD}" type="presOf" srcId="{8B10DAA2-250C-B84B-A3D7-4E123641D2FC}" destId="{95D45756-B061-494D-BED3-14E68F72B007}" srcOrd="0" destOrd="0" presId="urn:microsoft.com/office/officeart/2005/8/layout/process1"/>
    <dgm:cxn modelId="{1D6BA72F-B890-A94F-85A4-1D4BD19AF624}" srcId="{6BA39C3F-A8FE-4D47-851C-D8132B4FF97E}" destId="{2C9C9C48-BA76-2044-94C8-FC1E2BAE5A42}" srcOrd="6" destOrd="0" parTransId="{0B1C637B-D449-494D-88C8-5FD7C5ED5844}" sibTransId="{C6DE7CB3-7ACB-AD42-A82D-573FD4918843}"/>
    <dgm:cxn modelId="{57386038-3ACE-F846-90BB-526A9EF9F726}" type="presOf" srcId="{3873B6CA-B096-F146-9BDD-95D48084447A}" destId="{F5209DFA-3A41-314F-BAC5-0CCDFF4FD7C0}" srcOrd="1" destOrd="0" presId="urn:microsoft.com/office/officeart/2005/8/layout/process1"/>
    <dgm:cxn modelId="{891C6A4A-F1FE-934B-ABB8-3574A4BE3323}" type="presOf" srcId="{7AB4FDA2-7A3A-E643-A1F8-C43F184362E5}" destId="{AC49BF6B-FBD8-C044-B2E6-9A18F9D5BD37}" srcOrd="0" destOrd="0" presId="urn:microsoft.com/office/officeart/2005/8/layout/process1"/>
    <dgm:cxn modelId="{9728A652-CDC9-8149-AED1-ED51A2548C5A}" type="presOf" srcId="{EBA27FD7-6C22-2244-8800-3EC68F07A74B}" destId="{7E017DDF-26F5-FE4A-AAE6-4A3E0C7974DD}" srcOrd="1" destOrd="0" presId="urn:microsoft.com/office/officeart/2005/8/layout/process1"/>
    <dgm:cxn modelId="{2D4DD458-7156-374D-8AB2-02A269D7B265}" type="presOf" srcId="{8A92DE63-2EB5-A049-9560-18CD70C7F144}" destId="{F5EF6AB9-E812-E843-89D7-6CDDD19DABB2}" srcOrd="0" destOrd="0" presId="urn:microsoft.com/office/officeart/2005/8/layout/process1"/>
    <dgm:cxn modelId="{5862065B-0D31-3449-A76C-4ED3FE1D1F0C}" srcId="{6BA39C3F-A8FE-4D47-851C-D8132B4FF97E}" destId="{8A92DE63-2EB5-A049-9560-18CD70C7F144}" srcOrd="4" destOrd="0" parTransId="{3B1BB40C-592C-634E-BA8D-5C04D134D647}" sibTransId="{35757C2B-FAE8-734B-97EA-26F8EC7F282D}"/>
    <dgm:cxn modelId="{5B11B391-A194-8349-82C5-C6D6785E6C01}" type="presOf" srcId="{3452CD24-C046-1D4C-8703-054951C89F5C}" destId="{BBC242DE-4B10-3C4A-9E7C-2635F5D4F644}" srcOrd="1" destOrd="0" presId="urn:microsoft.com/office/officeart/2005/8/layout/process1"/>
    <dgm:cxn modelId="{FFA689A1-F595-034C-80C2-6DD01DEF9953}" type="presOf" srcId="{3452CD24-C046-1D4C-8703-054951C89F5C}" destId="{8F0649CB-74C1-FE41-B031-3D1E9D713725}" srcOrd="0" destOrd="0" presId="urn:microsoft.com/office/officeart/2005/8/layout/process1"/>
    <dgm:cxn modelId="{FDF6DBA3-ABC5-6F44-A287-EC82C14DD639}" srcId="{6BA39C3F-A8FE-4D47-851C-D8132B4FF97E}" destId="{28609C91-4CB9-794D-A555-5ABFE08F88E0}" srcOrd="3" destOrd="0" parTransId="{B75231EE-7C27-FF45-8B2B-CD463EC3E58F}" sibTransId="{DA7A5C57-52E2-B644-A33C-F62305E94F7B}"/>
    <dgm:cxn modelId="{3D333EA8-4E12-4A44-B3B6-2BB4345EC130}" srcId="{6BA39C3F-A8FE-4D47-851C-D8132B4FF97E}" destId="{6C000285-2318-C243-A360-E779FE52AC32}" srcOrd="5" destOrd="0" parTransId="{957932C7-DC43-904D-8936-E0EF46B902B2}" sibTransId="{3873B6CA-B096-F146-9BDD-95D48084447A}"/>
    <dgm:cxn modelId="{632686B2-40B7-594F-893F-A36DA81A2CB2}" srcId="{6BA39C3F-A8FE-4D47-851C-D8132B4FF97E}" destId="{8B10DAA2-250C-B84B-A3D7-4E123641D2FC}" srcOrd="2" destOrd="0" parTransId="{D11DE5F1-E97B-6B4D-9F77-6902251948AD}" sibTransId="{0B43528B-3C50-4B48-AF88-93C9473A9E42}"/>
    <dgm:cxn modelId="{91AC26BF-71D6-204D-A684-D7C850D25702}" type="presOf" srcId="{DA7A5C57-52E2-B644-A33C-F62305E94F7B}" destId="{8D72FB73-48EC-314C-9AC1-D4BAC5DF0547}" srcOrd="0" destOrd="0" presId="urn:microsoft.com/office/officeart/2005/8/layout/process1"/>
    <dgm:cxn modelId="{611019CA-518B-F844-A5AF-F41961D15A08}" type="presOf" srcId="{EBA27FD7-6C22-2244-8800-3EC68F07A74B}" destId="{2791DC53-F644-2849-B425-4D24C58AE62B}" srcOrd="0" destOrd="0" presId="urn:microsoft.com/office/officeart/2005/8/layout/process1"/>
    <dgm:cxn modelId="{6143AFCB-C674-8D4F-BD3D-67974BF857EB}" type="presOf" srcId="{0B43528B-3C50-4B48-AF88-93C9473A9E42}" destId="{8FBAD1AA-1FE6-E24F-8F24-D4657DABBD80}" srcOrd="0" destOrd="0" presId="urn:microsoft.com/office/officeart/2005/8/layout/process1"/>
    <dgm:cxn modelId="{A1D868E4-8905-3A4E-9EEF-09B0E5FBE105}" type="presOf" srcId="{6BA39C3F-A8FE-4D47-851C-D8132B4FF97E}" destId="{F660ED70-00AE-E84C-AF98-E1270D286ED0}" srcOrd="0" destOrd="0" presId="urn:microsoft.com/office/officeart/2005/8/layout/process1"/>
    <dgm:cxn modelId="{2FFE25F5-E096-6244-AA08-2DDC5DFC8FD7}" type="presOf" srcId="{2C9C9C48-BA76-2044-94C8-FC1E2BAE5A42}" destId="{F90F6D1C-E35B-1A42-B70E-9B40BADD6557}" srcOrd="0" destOrd="0" presId="urn:microsoft.com/office/officeart/2005/8/layout/process1"/>
    <dgm:cxn modelId="{BCB63CB8-0A7C-8D44-BD59-5B11E54B590F}" type="presParOf" srcId="{F660ED70-00AE-E84C-AF98-E1270D286ED0}" destId="{86BAC3A5-402D-9340-A3AF-0F5301706B6C}" srcOrd="0" destOrd="0" presId="urn:microsoft.com/office/officeart/2005/8/layout/process1"/>
    <dgm:cxn modelId="{C8756675-EF90-D041-B6A3-DC19E7EBACBC}" type="presParOf" srcId="{F660ED70-00AE-E84C-AF98-E1270D286ED0}" destId="{2791DC53-F644-2849-B425-4D24C58AE62B}" srcOrd="1" destOrd="0" presId="urn:microsoft.com/office/officeart/2005/8/layout/process1"/>
    <dgm:cxn modelId="{9C6C757B-7ECB-CA41-A87F-6141CBEEC708}" type="presParOf" srcId="{2791DC53-F644-2849-B425-4D24C58AE62B}" destId="{7E017DDF-26F5-FE4A-AAE6-4A3E0C7974DD}" srcOrd="0" destOrd="0" presId="urn:microsoft.com/office/officeart/2005/8/layout/process1"/>
    <dgm:cxn modelId="{9AD61A64-E68D-3341-841C-CD22EB1CBEC4}" type="presParOf" srcId="{F660ED70-00AE-E84C-AF98-E1270D286ED0}" destId="{AC49BF6B-FBD8-C044-B2E6-9A18F9D5BD37}" srcOrd="2" destOrd="0" presId="urn:microsoft.com/office/officeart/2005/8/layout/process1"/>
    <dgm:cxn modelId="{F7B0EE27-FC70-1442-AC5E-ECE35DA514B3}" type="presParOf" srcId="{F660ED70-00AE-E84C-AF98-E1270D286ED0}" destId="{8F0649CB-74C1-FE41-B031-3D1E9D713725}" srcOrd="3" destOrd="0" presId="urn:microsoft.com/office/officeart/2005/8/layout/process1"/>
    <dgm:cxn modelId="{FDE0C40E-58C2-114D-9E94-DE4B72F2CF06}" type="presParOf" srcId="{8F0649CB-74C1-FE41-B031-3D1E9D713725}" destId="{BBC242DE-4B10-3C4A-9E7C-2635F5D4F644}" srcOrd="0" destOrd="0" presId="urn:microsoft.com/office/officeart/2005/8/layout/process1"/>
    <dgm:cxn modelId="{9671E028-2277-5F42-93D7-9BB02145B75A}" type="presParOf" srcId="{F660ED70-00AE-E84C-AF98-E1270D286ED0}" destId="{95D45756-B061-494D-BED3-14E68F72B007}" srcOrd="4" destOrd="0" presId="urn:microsoft.com/office/officeart/2005/8/layout/process1"/>
    <dgm:cxn modelId="{D7197360-BCE5-2445-A050-8F6C0ABDAF39}" type="presParOf" srcId="{F660ED70-00AE-E84C-AF98-E1270D286ED0}" destId="{8FBAD1AA-1FE6-E24F-8F24-D4657DABBD80}" srcOrd="5" destOrd="0" presId="urn:microsoft.com/office/officeart/2005/8/layout/process1"/>
    <dgm:cxn modelId="{D1329F91-7396-0849-8924-D290A2C6AE2A}" type="presParOf" srcId="{8FBAD1AA-1FE6-E24F-8F24-D4657DABBD80}" destId="{176D8CFB-134A-8B40-8E2E-E9497BC9424E}" srcOrd="0" destOrd="0" presId="urn:microsoft.com/office/officeart/2005/8/layout/process1"/>
    <dgm:cxn modelId="{DC074BBB-CC49-CF41-93E4-07E125ED2D9F}" type="presParOf" srcId="{F660ED70-00AE-E84C-AF98-E1270D286ED0}" destId="{914BE4C0-9948-E94E-8355-0BF261C62FF7}" srcOrd="6" destOrd="0" presId="urn:microsoft.com/office/officeart/2005/8/layout/process1"/>
    <dgm:cxn modelId="{32261D69-1854-4A4C-B312-D12DD3904F73}" type="presParOf" srcId="{F660ED70-00AE-E84C-AF98-E1270D286ED0}" destId="{8D72FB73-48EC-314C-9AC1-D4BAC5DF0547}" srcOrd="7" destOrd="0" presId="urn:microsoft.com/office/officeart/2005/8/layout/process1"/>
    <dgm:cxn modelId="{B85CF378-1F3F-C44A-9822-084E981331B8}" type="presParOf" srcId="{8D72FB73-48EC-314C-9AC1-D4BAC5DF0547}" destId="{3E489F99-724C-734C-91AC-CF4FE941930E}" srcOrd="0" destOrd="0" presId="urn:microsoft.com/office/officeart/2005/8/layout/process1"/>
    <dgm:cxn modelId="{520A4E26-11AB-0241-BC26-7A8B3E5EA0CC}" type="presParOf" srcId="{F660ED70-00AE-E84C-AF98-E1270D286ED0}" destId="{F5EF6AB9-E812-E843-89D7-6CDDD19DABB2}" srcOrd="8" destOrd="0" presId="urn:microsoft.com/office/officeart/2005/8/layout/process1"/>
    <dgm:cxn modelId="{B1A6BD72-B67F-364C-B4F7-569859CEA17E}" type="presParOf" srcId="{F660ED70-00AE-E84C-AF98-E1270D286ED0}" destId="{98C84BCA-7B03-E049-9DAB-BA883B0B9638}" srcOrd="9" destOrd="0" presId="urn:microsoft.com/office/officeart/2005/8/layout/process1"/>
    <dgm:cxn modelId="{7A284A8C-A0B7-A940-A00D-4012D002E8B3}" type="presParOf" srcId="{98C84BCA-7B03-E049-9DAB-BA883B0B9638}" destId="{9B4A4CE2-941F-A34E-BCE5-7F7E1C844D30}" srcOrd="0" destOrd="0" presId="urn:microsoft.com/office/officeart/2005/8/layout/process1"/>
    <dgm:cxn modelId="{217ED18D-59C6-3A46-89A0-F8404B332C90}" type="presParOf" srcId="{F660ED70-00AE-E84C-AF98-E1270D286ED0}" destId="{7B6C4266-ACA4-C343-9E83-30938D9A40D0}" srcOrd="10" destOrd="0" presId="urn:microsoft.com/office/officeart/2005/8/layout/process1"/>
    <dgm:cxn modelId="{2B7B4877-273D-2440-A97C-11C20EEDE637}" type="presParOf" srcId="{F660ED70-00AE-E84C-AF98-E1270D286ED0}" destId="{A46014B5-877E-8D45-A3E2-6E956C201F6D}" srcOrd="11" destOrd="0" presId="urn:microsoft.com/office/officeart/2005/8/layout/process1"/>
    <dgm:cxn modelId="{DF23D289-58AD-FE40-97C2-198780ADD4E9}" type="presParOf" srcId="{A46014B5-877E-8D45-A3E2-6E956C201F6D}" destId="{F5209DFA-3A41-314F-BAC5-0CCDFF4FD7C0}" srcOrd="0" destOrd="0" presId="urn:microsoft.com/office/officeart/2005/8/layout/process1"/>
    <dgm:cxn modelId="{E452E88F-2F86-4744-91DC-0133EE4D6EA5}" type="presParOf" srcId="{F660ED70-00AE-E84C-AF98-E1270D286ED0}" destId="{F90F6D1C-E35B-1A42-B70E-9B40BADD6557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A39C3F-A8FE-4D47-851C-D8132B4FF97E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61F32E82-39D1-A345-B813-24320784F9AB}">
      <dgm:prSet phldrT="[Text]"/>
      <dgm:spPr/>
      <dgm:t>
        <a:bodyPr/>
        <a:lstStyle/>
        <a:p>
          <a:r>
            <a:rPr lang="en-US" dirty="0"/>
            <a:t>Ideation</a:t>
          </a:r>
        </a:p>
      </dgm:t>
    </dgm:pt>
    <dgm:pt modelId="{82A830C5-926A-3B4E-B78A-96318FFCFDC1}" type="parTrans" cxnId="{23F4D225-204E-DB45-9162-5006D636609A}">
      <dgm:prSet/>
      <dgm:spPr/>
      <dgm:t>
        <a:bodyPr/>
        <a:lstStyle/>
        <a:p>
          <a:endParaRPr lang="en-US"/>
        </a:p>
      </dgm:t>
    </dgm:pt>
    <dgm:pt modelId="{EBA27FD7-6C22-2244-8800-3EC68F07A74B}" type="sibTrans" cxnId="{23F4D225-204E-DB45-9162-5006D636609A}">
      <dgm:prSet/>
      <dgm:spPr/>
      <dgm:t>
        <a:bodyPr/>
        <a:lstStyle/>
        <a:p>
          <a:endParaRPr lang="en-US"/>
        </a:p>
      </dgm:t>
    </dgm:pt>
    <dgm:pt modelId="{8B10DAA2-250C-B84B-A3D7-4E123641D2FC}">
      <dgm:prSet phldrT="[Text]"/>
      <dgm:spPr/>
      <dgm:t>
        <a:bodyPr/>
        <a:lstStyle/>
        <a:p>
          <a:r>
            <a:rPr lang="en-US" dirty="0"/>
            <a:t>Build MVP</a:t>
          </a:r>
        </a:p>
      </dgm:t>
    </dgm:pt>
    <dgm:pt modelId="{D11DE5F1-E97B-6B4D-9F77-6902251948AD}" type="parTrans" cxnId="{632686B2-40B7-594F-893F-A36DA81A2CB2}">
      <dgm:prSet/>
      <dgm:spPr/>
      <dgm:t>
        <a:bodyPr/>
        <a:lstStyle/>
        <a:p>
          <a:endParaRPr lang="en-US"/>
        </a:p>
      </dgm:t>
    </dgm:pt>
    <dgm:pt modelId="{0B43528B-3C50-4B48-AF88-93C9473A9E42}" type="sibTrans" cxnId="{632686B2-40B7-594F-893F-A36DA81A2CB2}">
      <dgm:prSet/>
      <dgm:spPr/>
      <dgm:t>
        <a:bodyPr/>
        <a:lstStyle/>
        <a:p>
          <a:endParaRPr lang="en-US"/>
        </a:p>
      </dgm:t>
    </dgm:pt>
    <dgm:pt modelId="{28609C91-4CB9-794D-A555-5ABFE08F88E0}">
      <dgm:prSet phldrT="[Text]"/>
      <dgm:spPr/>
      <dgm:t>
        <a:bodyPr/>
        <a:lstStyle/>
        <a:p>
          <a:r>
            <a:rPr lang="en-US" dirty="0"/>
            <a:t>Secure first customers / pilots</a:t>
          </a:r>
        </a:p>
      </dgm:t>
    </dgm:pt>
    <dgm:pt modelId="{B75231EE-7C27-FF45-8B2B-CD463EC3E58F}" type="parTrans" cxnId="{FDF6DBA3-ABC5-6F44-A287-EC82C14DD639}">
      <dgm:prSet/>
      <dgm:spPr/>
      <dgm:t>
        <a:bodyPr/>
        <a:lstStyle/>
        <a:p>
          <a:endParaRPr lang="en-US"/>
        </a:p>
      </dgm:t>
    </dgm:pt>
    <dgm:pt modelId="{DA7A5C57-52E2-B644-A33C-F62305E94F7B}" type="sibTrans" cxnId="{FDF6DBA3-ABC5-6F44-A287-EC82C14DD639}">
      <dgm:prSet/>
      <dgm:spPr/>
      <dgm:t>
        <a:bodyPr/>
        <a:lstStyle/>
        <a:p>
          <a:endParaRPr lang="en-US"/>
        </a:p>
      </dgm:t>
    </dgm:pt>
    <dgm:pt modelId="{8A92DE63-2EB5-A049-9560-18CD70C7F144}">
      <dgm:prSet phldrT="[Text]"/>
      <dgm:spPr/>
      <dgm:t>
        <a:bodyPr/>
        <a:lstStyle/>
        <a:p>
          <a:r>
            <a:rPr lang="en-US" dirty="0"/>
            <a:t>Customer generation &amp; traction</a:t>
          </a:r>
        </a:p>
      </dgm:t>
    </dgm:pt>
    <dgm:pt modelId="{3B1BB40C-592C-634E-BA8D-5C04D134D647}" type="parTrans" cxnId="{5862065B-0D31-3449-A76C-4ED3FE1D1F0C}">
      <dgm:prSet/>
      <dgm:spPr/>
      <dgm:t>
        <a:bodyPr/>
        <a:lstStyle/>
        <a:p>
          <a:endParaRPr lang="en-US"/>
        </a:p>
      </dgm:t>
    </dgm:pt>
    <dgm:pt modelId="{35757C2B-FAE8-734B-97EA-26F8EC7F282D}" type="sibTrans" cxnId="{5862065B-0D31-3449-A76C-4ED3FE1D1F0C}">
      <dgm:prSet/>
      <dgm:spPr/>
      <dgm:t>
        <a:bodyPr/>
        <a:lstStyle/>
        <a:p>
          <a:endParaRPr lang="en-US"/>
        </a:p>
      </dgm:t>
    </dgm:pt>
    <dgm:pt modelId="{6C000285-2318-C243-A360-E779FE52AC32}">
      <dgm:prSet phldrT="[Text]"/>
      <dgm:spPr/>
      <dgm:t>
        <a:bodyPr/>
        <a:lstStyle/>
        <a:p>
          <a:r>
            <a:rPr lang="en-US" dirty="0"/>
            <a:t>Achieve PMF</a:t>
          </a:r>
        </a:p>
      </dgm:t>
    </dgm:pt>
    <dgm:pt modelId="{957932C7-DC43-904D-8936-E0EF46B902B2}" type="parTrans" cxnId="{3D333EA8-4E12-4A44-B3B6-2BB4345EC130}">
      <dgm:prSet/>
      <dgm:spPr/>
      <dgm:t>
        <a:bodyPr/>
        <a:lstStyle/>
        <a:p>
          <a:endParaRPr lang="en-US"/>
        </a:p>
      </dgm:t>
    </dgm:pt>
    <dgm:pt modelId="{3873B6CA-B096-F146-9BDD-95D48084447A}" type="sibTrans" cxnId="{3D333EA8-4E12-4A44-B3B6-2BB4345EC130}">
      <dgm:prSet/>
      <dgm:spPr/>
      <dgm:t>
        <a:bodyPr/>
        <a:lstStyle/>
        <a:p>
          <a:endParaRPr lang="en-US"/>
        </a:p>
      </dgm:t>
    </dgm:pt>
    <dgm:pt modelId="{2C9C9C48-BA76-2044-94C8-FC1E2BAE5A42}">
      <dgm:prSet phldrT="[Text]"/>
      <dgm:spPr/>
      <dgm:t>
        <a:bodyPr/>
        <a:lstStyle/>
        <a:p>
          <a:r>
            <a:rPr lang="en-US" dirty="0"/>
            <a:t>Scale the business</a:t>
          </a:r>
        </a:p>
      </dgm:t>
    </dgm:pt>
    <dgm:pt modelId="{0B1C637B-D449-494D-88C8-5FD7C5ED5844}" type="parTrans" cxnId="{1D6BA72F-B890-A94F-85A4-1D4BD19AF624}">
      <dgm:prSet/>
      <dgm:spPr/>
      <dgm:t>
        <a:bodyPr/>
        <a:lstStyle/>
        <a:p>
          <a:endParaRPr lang="en-US"/>
        </a:p>
      </dgm:t>
    </dgm:pt>
    <dgm:pt modelId="{C6DE7CB3-7ACB-AD42-A82D-573FD4918843}" type="sibTrans" cxnId="{1D6BA72F-B890-A94F-85A4-1D4BD19AF624}">
      <dgm:prSet/>
      <dgm:spPr/>
      <dgm:t>
        <a:bodyPr/>
        <a:lstStyle/>
        <a:p>
          <a:endParaRPr lang="en-US"/>
        </a:p>
      </dgm:t>
    </dgm:pt>
    <dgm:pt modelId="{B3D0845E-04C9-4200-9036-E5D0FCBCF70F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Customer </a:t>
          </a:r>
          <a:br>
            <a:rPr lang="en-US" dirty="0">
              <a:latin typeface="Calibri Light" panose="020F0302020204030204"/>
            </a:rPr>
          </a:br>
          <a:r>
            <a:rPr lang="en-US" dirty="0">
              <a:latin typeface="Calibri Light" panose="020F0302020204030204"/>
            </a:rPr>
            <a:t>discovery</a:t>
          </a:r>
          <a:endParaRPr lang="en-US" dirty="0"/>
        </a:p>
      </dgm:t>
    </dgm:pt>
    <dgm:pt modelId="{57B2AA6F-8A7F-4453-BF08-8DDBFEDF7B5C}" type="parTrans" cxnId="{3C9AD24A-C6BD-46F1-BD33-E13AC1140EA9}">
      <dgm:prSet/>
      <dgm:spPr/>
    </dgm:pt>
    <dgm:pt modelId="{3B7A6C3D-D252-4294-A50E-B935175E5587}" type="sibTrans" cxnId="{3C9AD24A-C6BD-46F1-BD33-E13AC1140EA9}">
      <dgm:prSet/>
      <dgm:spPr/>
      <dgm:t>
        <a:bodyPr/>
        <a:lstStyle/>
        <a:p>
          <a:endParaRPr lang="en-US"/>
        </a:p>
      </dgm:t>
    </dgm:pt>
    <dgm:pt modelId="{F660ED70-00AE-E84C-AF98-E1270D286ED0}" type="pres">
      <dgm:prSet presAssocID="{6BA39C3F-A8FE-4D47-851C-D8132B4FF97E}" presName="Name0" presStyleCnt="0">
        <dgm:presLayoutVars>
          <dgm:dir/>
          <dgm:resizeHandles val="exact"/>
        </dgm:presLayoutVars>
      </dgm:prSet>
      <dgm:spPr/>
    </dgm:pt>
    <dgm:pt modelId="{86BAC3A5-402D-9340-A3AF-0F5301706B6C}" type="pres">
      <dgm:prSet presAssocID="{61F32E82-39D1-A345-B813-24320784F9AB}" presName="node" presStyleLbl="node1" presStyleIdx="0" presStyleCnt="7">
        <dgm:presLayoutVars>
          <dgm:bulletEnabled val="1"/>
        </dgm:presLayoutVars>
      </dgm:prSet>
      <dgm:spPr/>
    </dgm:pt>
    <dgm:pt modelId="{2791DC53-F644-2849-B425-4D24C58AE62B}" type="pres">
      <dgm:prSet presAssocID="{EBA27FD7-6C22-2244-8800-3EC68F07A74B}" presName="sibTrans" presStyleLbl="sibTrans2D1" presStyleIdx="0" presStyleCnt="6"/>
      <dgm:spPr/>
    </dgm:pt>
    <dgm:pt modelId="{7E017DDF-26F5-FE4A-AAE6-4A3E0C7974DD}" type="pres">
      <dgm:prSet presAssocID="{EBA27FD7-6C22-2244-8800-3EC68F07A74B}" presName="connectorText" presStyleLbl="sibTrans2D1" presStyleIdx="0" presStyleCnt="6"/>
      <dgm:spPr/>
    </dgm:pt>
    <dgm:pt modelId="{10A0780B-A1B2-4B39-A294-268C27BD3169}" type="pres">
      <dgm:prSet presAssocID="{B3D0845E-04C9-4200-9036-E5D0FCBCF70F}" presName="node" presStyleLbl="node1" presStyleIdx="1" presStyleCnt="7">
        <dgm:presLayoutVars>
          <dgm:bulletEnabled val="1"/>
        </dgm:presLayoutVars>
      </dgm:prSet>
      <dgm:spPr/>
    </dgm:pt>
    <dgm:pt modelId="{4462BEBC-BF42-4E4E-8390-1992C2EAB519}" type="pres">
      <dgm:prSet presAssocID="{3B7A6C3D-D252-4294-A50E-B935175E5587}" presName="sibTrans" presStyleLbl="sibTrans2D1" presStyleIdx="1" presStyleCnt="6"/>
      <dgm:spPr/>
    </dgm:pt>
    <dgm:pt modelId="{B6E63341-C440-4EA7-892E-DA5DDD3177AE}" type="pres">
      <dgm:prSet presAssocID="{3B7A6C3D-D252-4294-A50E-B935175E5587}" presName="connectorText" presStyleLbl="sibTrans2D1" presStyleIdx="1" presStyleCnt="6"/>
      <dgm:spPr/>
    </dgm:pt>
    <dgm:pt modelId="{95D45756-B061-494D-BED3-14E68F72B007}" type="pres">
      <dgm:prSet presAssocID="{8B10DAA2-250C-B84B-A3D7-4E123641D2FC}" presName="node" presStyleLbl="node1" presStyleIdx="2" presStyleCnt="7">
        <dgm:presLayoutVars>
          <dgm:bulletEnabled val="1"/>
        </dgm:presLayoutVars>
      </dgm:prSet>
      <dgm:spPr/>
    </dgm:pt>
    <dgm:pt modelId="{8FBAD1AA-1FE6-E24F-8F24-D4657DABBD80}" type="pres">
      <dgm:prSet presAssocID="{0B43528B-3C50-4B48-AF88-93C9473A9E42}" presName="sibTrans" presStyleLbl="sibTrans2D1" presStyleIdx="2" presStyleCnt="6"/>
      <dgm:spPr/>
    </dgm:pt>
    <dgm:pt modelId="{176D8CFB-134A-8B40-8E2E-E9497BC9424E}" type="pres">
      <dgm:prSet presAssocID="{0B43528B-3C50-4B48-AF88-93C9473A9E42}" presName="connectorText" presStyleLbl="sibTrans2D1" presStyleIdx="2" presStyleCnt="6"/>
      <dgm:spPr/>
    </dgm:pt>
    <dgm:pt modelId="{914BE4C0-9948-E94E-8355-0BF261C62FF7}" type="pres">
      <dgm:prSet presAssocID="{28609C91-4CB9-794D-A555-5ABFE08F88E0}" presName="node" presStyleLbl="node1" presStyleIdx="3" presStyleCnt="7">
        <dgm:presLayoutVars>
          <dgm:bulletEnabled val="1"/>
        </dgm:presLayoutVars>
      </dgm:prSet>
      <dgm:spPr/>
    </dgm:pt>
    <dgm:pt modelId="{8D72FB73-48EC-314C-9AC1-D4BAC5DF0547}" type="pres">
      <dgm:prSet presAssocID="{DA7A5C57-52E2-B644-A33C-F62305E94F7B}" presName="sibTrans" presStyleLbl="sibTrans2D1" presStyleIdx="3" presStyleCnt="6"/>
      <dgm:spPr/>
    </dgm:pt>
    <dgm:pt modelId="{3E489F99-724C-734C-91AC-CF4FE941930E}" type="pres">
      <dgm:prSet presAssocID="{DA7A5C57-52E2-B644-A33C-F62305E94F7B}" presName="connectorText" presStyleLbl="sibTrans2D1" presStyleIdx="3" presStyleCnt="6"/>
      <dgm:spPr/>
    </dgm:pt>
    <dgm:pt modelId="{F5EF6AB9-E812-E843-89D7-6CDDD19DABB2}" type="pres">
      <dgm:prSet presAssocID="{8A92DE63-2EB5-A049-9560-18CD70C7F144}" presName="node" presStyleLbl="node1" presStyleIdx="4" presStyleCnt="7">
        <dgm:presLayoutVars>
          <dgm:bulletEnabled val="1"/>
        </dgm:presLayoutVars>
      </dgm:prSet>
      <dgm:spPr/>
    </dgm:pt>
    <dgm:pt modelId="{98C84BCA-7B03-E049-9DAB-BA883B0B9638}" type="pres">
      <dgm:prSet presAssocID="{35757C2B-FAE8-734B-97EA-26F8EC7F282D}" presName="sibTrans" presStyleLbl="sibTrans2D1" presStyleIdx="4" presStyleCnt="6"/>
      <dgm:spPr/>
    </dgm:pt>
    <dgm:pt modelId="{9B4A4CE2-941F-A34E-BCE5-7F7E1C844D30}" type="pres">
      <dgm:prSet presAssocID="{35757C2B-FAE8-734B-97EA-26F8EC7F282D}" presName="connectorText" presStyleLbl="sibTrans2D1" presStyleIdx="4" presStyleCnt="6"/>
      <dgm:spPr/>
    </dgm:pt>
    <dgm:pt modelId="{7B6C4266-ACA4-C343-9E83-30938D9A40D0}" type="pres">
      <dgm:prSet presAssocID="{6C000285-2318-C243-A360-E779FE52AC32}" presName="node" presStyleLbl="node1" presStyleIdx="5" presStyleCnt="7">
        <dgm:presLayoutVars>
          <dgm:bulletEnabled val="1"/>
        </dgm:presLayoutVars>
      </dgm:prSet>
      <dgm:spPr/>
    </dgm:pt>
    <dgm:pt modelId="{A46014B5-877E-8D45-A3E2-6E956C201F6D}" type="pres">
      <dgm:prSet presAssocID="{3873B6CA-B096-F146-9BDD-95D48084447A}" presName="sibTrans" presStyleLbl="sibTrans2D1" presStyleIdx="5" presStyleCnt="6"/>
      <dgm:spPr/>
    </dgm:pt>
    <dgm:pt modelId="{F5209DFA-3A41-314F-BAC5-0CCDFF4FD7C0}" type="pres">
      <dgm:prSet presAssocID="{3873B6CA-B096-F146-9BDD-95D48084447A}" presName="connectorText" presStyleLbl="sibTrans2D1" presStyleIdx="5" presStyleCnt="6"/>
      <dgm:spPr/>
    </dgm:pt>
    <dgm:pt modelId="{F90F6D1C-E35B-1A42-B70E-9B40BADD6557}" type="pres">
      <dgm:prSet presAssocID="{2C9C9C48-BA76-2044-94C8-FC1E2BAE5A42}" presName="node" presStyleLbl="node1" presStyleIdx="6" presStyleCnt="7">
        <dgm:presLayoutVars>
          <dgm:bulletEnabled val="1"/>
        </dgm:presLayoutVars>
      </dgm:prSet>
      <dgm:spPr/>
    </dgm:pt>
  </dgm:ptLst>
  <dgm:cxnLst>
    <dgm:cxn modelId="{9E1E1E06-2A12-4C6F-8F00-ADB18EFB8E74}" type="presOf" srcId="{3873B6CA-B096-F146-9BDD-95D48084447A}" destId="{A46014B5-877E-8D45-A3E2-6E956C201F6D}" srcOrd="0" destOrd="0" presId="urn:microsoft.com/office/officeart/2005/8/layout/process1"/>
    <dgm:cxn modelId="{5E80C615-48C1-46DB-915F-787C83D910EB}" type="presOf" srcId="{B3D0845E-04C9-4200-9036-E5D0FCBCF70F}" destId="{10A0780B-A1B2-4B39-A294-268C27BD3169}" srcOrd="0" destOrd="0" presId="urn:microsoft.com/office/officeart/2005/8/layout/process1"/>
    <dgm:cxn modelId="{09917A1E-A162-4903-AEEE-B79D9104B56A}" type="presOf" srcId="{8B10DAA2-250C-B84B-A3D7-4E123641D2FC}" destId="{95D45756-B061-494D-BED3-14E68F72B007}" srcOrd="0" destOrd="0" presId="urn:microsoft.com/office/officeart/2005/8/layout/process1"/>
    <dgm:cxn modelId="{CF27671F-CD8A-42CD-BE95-BF59EFD16360}" type="presOf" srcId="{3B7A6C3D-D252-4294-A50E-B935175E5587}" destId="{B6E63341-C440-4EA7-892E-DA5DDD3177AE}" srcOrd="1" destOrd="0" presId="urn:microsoft.com/office/officeart/2005/8/layout/process1"/>
    <dgm:cxn modelId="{23F4D225-204E-DB45-9162-5006D636609A}" srcId="{6BA39C3F-A8FE-4D47-851C-D8132B4FF97E}" destId="{61F32E82-39D1-A345-B813-24320784F9AB}" srcOrd="0" destOrd="0" parTransId="{82A830C5-926A-3B4E-B78A-96318FFCFDC1}" sibTransId="{EBA27FD7-6C22-2244-8800-3EC68F07A74B}"/>
    <dgm:cxn modelId="{1D6BA72F-B890-A94F-85A4-1D4BD19AF624}" srcId="{6BA39C3F-A8FE-4D47-851C-D8132B4FF97E}" destId="{2C9C9C48-BA76-2044-94C8-FC1E2BAE5A42}" srcOrd="6" destOrd="0" parTransId="{0B1C637B-D449-494D-88C8-5FD7C5ED5844}" sibTransId="{C6DE7CB3-7ACB-AD42-A82D-573FD4918843}"/>
    <dgm:cxn modelId="{C200373A-1A50-46CE-8A7D-C2CA2922AB47}" type="presOf" srcId="{61F32E82-39D1-A345-B813-24320784F9AB}" destId="{86BAC3A5-402D-9340-A3AF-0F5301706B6C}" srcOrd="0" destOrd="0" presId="urn:microsoft.com/office/officeart/2005/8/layout/process1"/>
    <dgm:cxn modelId="{23F9424A-0C2E-4CF0-B746-EA2584B7C43D}" type="presOf" srcId="{0B43528B-3C50-4B48-AF88-93C9473A9E42}" destId="{176D8CFB-134A-8B40-8E2E-E9497BC9424E}" srcOrd="1" destOrd="0" presId="urn:microsoft.com/office/officeart/2005/8/layout/process1"/>
    <dgm:cxn modelId="{3C9AD24A-C6BD-46F1-BD33-E13AC1140EA9}" srcId="{6BA39C3F-A8FE-4D47-851C-D8132B4FF97E}" destId="{B3D0845E-04C9-4200-9036-E5D0FCBCF70F}" srcOrd="1" destOrd="0" parTransId="{57B2AA6F-8A7F-4453-BF08-8DDBFEDF7B5C}" sibTransId="{3B7A6C3D-D252-4294-A50E-B935175E5587}"/>
    <dgm:cxn modelId="{5862065B-0D31-3449-A76C-4ED3FE1D1F0C}" srcId="{6BA39C3F-A8FE-4D47-851C-D8132B4FF97E}" destId="{8A92DE63-2EB5-A049-9560-18CD70C7F144}" srcOrd="4" destOrd="0" parTransId="{3B1BB40C-592C-634E-BA8D-5C04D134D647}" sibTransId="{35757C2B-FAE8-734B-97EA-26F8EC7F282D}"/>
    <dgm:cxn modelId="{07BA1661-6015-458C-83A6-CE5928D83378}" type="presOf" srcId="{EBA27FD7-6C22-2244-8800-3EC68F07A74B}" destId="{2791DC53-F644-2849-B425-4D24C58AE62B}" srcOrd="0" destOrd="0" presId="urn:microsoft.com/office/officeart/2005/8/layout/process1"/>
    <dgm:cxn modelId="{D90B3B61-B59B-436D-BA3D-C1FA3C1069B5}" type="presOf" srcId="{EBA27FD7-6C22-2244-8800-3EC68F07A74B}" destId="{7E017DDF-26F5-FE4A-AAE6-4A3E0C7974DD}" srcOrd="1" destOrd="0" presId="urn:microsoft.com/office/officeart/2005/8/layout/process1"/>
    <dgm:cxn modelId="{5C414E68-8631-4EEC-94BF-9DDEB22ADC24}" type="presOf" srcId="{8A92DE63-2EB5-A049-9560-18CD70C7F144}" destId="{F5EF6AB9-E812-E843-89D7-6CDDD19DABB2}" srcOrd="0" destOrd="0" presId="urn:microsoft.com/office/officeart/2005/8/layout/process1"/>
    <dgm:cxn modelId="{1B5E3179-5501-4BF8-A2A9-16E447E2228E}" type="presOf" srcId="{28609C91-4CB9-794D-A555-5ABFE08F88E0}" destId="{914BE4C0-9948-E94E-8355-0BF261C62FF7}" srcOrd="0" destOrd="0" presId="urn:microsoft.com/office/officeart/2005/8/layout/process1"/>
    <dgm:cxn modelId="{7A634E8E-861B-4330-8838-6D3745576866}" type="presOf" srcId="{35757C2B-FAE8-734B-97EA-26F8EC7F282D}" destId="{98C84BCA-7B03-E049-9DAB-BA883B0B9638}" srcOrd="0" destOrd="0" presId="urn:microsoft.com/office/officeart/2005/8/layout/process1"/>
    <dgm:cxn modelId="{F96BF298-49AA-411E-8A57-5A0F182A2888}" type="presOf" srcId="{3B7A6C3D-D252-4294-A50E-B935175E5587}" destId="{4462BEBC-BF42-4E4E-8390-1992C2EAB519}" srcOrd="0" destOrd="0" presId="urn:microsoft.com/office/officeart/2005/8/layout/process1"/>
    <dgm:cxn modelId="{900FE3A0-202A-40CC-AE57-6547389D2FF0}" type="presOf" srcId="{2C9C9C48-BA76-2044-94C8-FC1E2BAE5A42}" destId="{F90F6D1C-E35B-1A42-B70E-9B40BADD6557}" srcOrd="0" destOrd="0" presId="urn:microsoft.com/office/officeart/2005/8/layout/process1"/>
    <dgm:cxn modelId="{FDF6DBA3-ABC5-6F44-A287-EC82C14DD639}" srcId="{6BA39C3F-A8FE-4D47-851C-D8132B4FF97E}" destId="{28609C91-4CB9-794D-A555-5ABFE08F88E0}" srcOrd="3" destOrd="0" parTransId="{B75231EE-7C27-FF45-8B2B-CD463EC3E58F}" sibTransId="{DA7A5C57-52E2-B644-A33C-F62305E94F7B}"/>
    <dgm:cxn modelId="{AE0981A4-0A80-4862-9EBA-9D6DB82C65BC}" type="presOf" srcId="{DA7A5C57-52E2-B644-A33C-F62305E94F7B}" destId="{3E489F99-724C-734C-91AC-CF4FE941930E}" srcOrd="1" destOrd="0" presId="urn:microsoft.com/office/officeart/2005/8/layout/process1"/>
    <dgm:cxn modelId="{3D333EA8-4E12-4A44-B3B6-2BB4345EC130}" srcId="{6BA39C3F-A8FE-4D47-851C-D8132B4FF97E}" destId="{6C000285-2318-C243-A360-E779FE52AC32}" srcOrd="5" destOrd="0" parTransId="{957932C7-DC43-904D-8936-E0EF46B902B2}" sibTransId="{3873B6CA-B096-F146-9BDD-95D48084447A}"/>
    <dgm:cxn modelId="{41AACCA9-AAEC-4FAC-80F7-8EDF7902BFB8}" type="presOf" srcId="{6C000285-2318-C243-A360-E779FE52AC32}" destId="{7B6C4266-ACA4-C343-9E83-30938D9A40D0}" srcOrd="0" destOrd="0" presId="urn:microsoft.com/office/officeart/2005/8/layout/process1"/>
    <dgm:cxn modelId="{4DF1D2AF-1049-4C78-B49C-4DFD75CE9678}" type="presOf" srcId="{3873B6CA-B096-F146-9BDD-95D48084447A}" destId="{F5209DFA-3A41-314F-BAC5-0CCDFF4FD7C0}" srcOrd="1" destOrd="0" presId="urn:microsoft.com/office/officeart/2005/8/layout/process1"/>
    <dgm:cxn modelId="{632686B2-40B7-594F-893F-A36DA81A2CB2}" srcId="{6BA39C3F-A8FE-4D47-851C-D8132B4FF97E}" destId="{8B10DAA2-250C-B84B-A3D7-4E123641D2FC}" srcOrd="2" destOrd="0" parTransId="{D11DE5F1-E97B-6B4D-9F77-6902251948AD}" sibTransId="{0B43528B-3C50-4B48-AF88-93C9473A9E42}"/>
    <dgm:cxn modelId="{D7510BC0-3741-4770-A44B-4D2009201113}" type="presOf" srcId="{DA7A5C57-52E2-B644-A33C-F62305E94F7B}" destId="{8D72FB73-48EC-314C-9AC1-D4BAC5DF0547}" srcOrd="0" destOrd="0" presId="urn:microsoft.com/office/officeart/2005/8/layout/process1"/>
    <dgm:cxn modelId="{305B0ACE-F0BE-4ABC-8423-EC9AAA767650}" type="presOf" srcId="{35757C2B-FAE8-734B-97EA-26F8EC7F282D}" destId="{9B4A4CE2-941F-A34E-BCE5-7F7E1C844D30}" srcOrd="1" destOrd="0" presId="urn:microsoft.com/office/officeart/2005/8/layout/process1"/>
    <dgm:cxn modelId="{60C006E0-D6F8-4CCC-98AF-0B421ED6134E}" type="presOf" srcId="{0B43528B-3C50-4B48-AF88-93C9473A9E42}" destId="{8FBAD1AA-1FE6-E24F-8F24-D4657DABBD80}" srcOrd="0" destOrd="0" presId="urn:microsoft.com/office/officeart/2005/8/layout/process1"/>
    <dgm:cxn modelId="{A1D868E4-8905-3A4E-9EEF-09B0E5FBE105}" type="presOf" srcId="{6BA39C3F-A8FE-4D47-851C-D8132B4FF97E}" destId="{F660ED70-00AE-E84C-AF98-E1270D286ED0}" srcOrd="0" destOrd="0" presId="urn:microsoft.com/office/officeart/2005/8/layout/process1"/>
    <dgm:cxn modelId="{95C3BF53-A913-45F0-89B5-0197F148583C}" type="presParOf" srcId="{F660ED70-00AE-E84C-AF98-E1270D286ED0}" destId="{86BAC3A5-402D-9340-A3AF-0F5301706B6C}" srcOrd="0" destOrd="0" presId="urn:microsoft.com/office/officeart/2005/8/layout/process1"/>
    <dgm:cxn modelId="{18AE2FBF-43C7-406D-AC14-6F553C574E61}" type="presParOf" srcId="{F660ED70-00AE-E84C-AF98-E1270D286ED0}" destId="{2791DC53-F644-2849-B425-4D24C58AE62B}" srcOrd="1" destOrd="0" presId="urn:microsoft.com/office/officeart/2005/8/layout/process1"/>
    <dgm:cxn modelId="{FB61B3F9-95CF-4374-B0FF-276515317864}" type="presParOf" srcId="{2791DC53-F644-2849-B425-4D24C58AE62B}" destId="{7E017DDF-26F5-FE4A-AAE6-4A3E0C7974DD}" srcOrd="0" destOrd="0" presId="urn:microsoft.com/office/officeart/2005/8/layout/process1"/>
    <dgm:cxn modelId="{E03C2642-BD42-4EB7-B884-ED72BA5A98A1}" type="presParOf" srcId="{F660ED70-00AE-E84C-AF98-E1270D286ED0}" destId="{10A0780B-A1B2-4B39-A294-268C27BD3169}" srcOrd="2" destOrd="0" presId="urn:microsoft.com/office/officeart/2005/8/layout/process1"/>
    <dgm:cxn modelId="{871C4CA2-2368-452E-AE55-1CD97FF91CFC}" type="presParOf" srcId="{F660ED70-00AE-E84C-AF98-E1270D286ED0}" destId="{4462BEBC-BF42-4E4E-8390-1992C2EAB519}" srcOrd="3" destOrd="0" presId="urn:microsoft.com/office/officeart/2005/8/layout/process1"/>
    <dgm:cxn modelId="{1246907C-8D4A-47F8-9710-EA36CE0D4782}" type="presParOf" srcId="{4462BEBC-BF42-4E4E-8390-1992C2EAB519}" destId="{B6E63341-C440-4EA7-892E-DA5DDD3177AE}" srcOrd="0" destOrd="0" presId="urn:microsoft.com/office/officeart/2005/8/layout/process1"/>
    <dgm:cxn modelId="{D649AB8F-7167-4375-ABBA-317F1C583828}" type="presParOf" srcId="{F660ED70-00AE-E84C-AF98-E1270D286ED0}" destId="{95D45756-B061-494D-BED3-14E68F72B007}" srcOrd="4" destOrd="0" presId="urn:microsoft.com/office/officeart/2005/8/layout/process1"/>
    <dgm:cxn modelId="{B5F0FCA2-D935-4154-B7A7-973A6EA75582}" type="presParOf" srcId="{F660ED70-00AE-E84C-AF98-E1270D286ED0}" destId="{8FBAD1AA-1FE6-E24F-8F24-D4657DABBD80}" srcOrd="5" destOrd="0" presId="urn:microsoft.com/office/officeart/2005/8/layout/process1"/>
    <dgm:cxn modelId="{96F72E9A-2969-473E-ACFE-E73A48CBB125}" type="presParOf" srcId="{8FBAD1AA-1FE6-E24F-8F24-D4657DABBD80}" destId="{176D8CFB-134A-8B40-8E2E-E9497BC9424E}" srcOrd="0" destOrd="0" presId="urn:microsoft.com/office/officeart/2005/8/layout/process1"/>
    <dgm:cxn modelId="{0CD788E2-6C63-49E1-84BC-0C86501F6D40}" type="presParOf" srcId="{F660ED70-00AE-E84C-AF98-E1270D286ED0}" destId="{914BE4C0-9948-E94E-8355-0BF261C62FF7}" srcOrd="6" destOrd="0" presId="urn:microsoft.com/office/officeart/2005/8/layout/process1"/>
    <dgm:cxn modelId="{29DB213C-B61E-48AF-A90D-1BB25F9C66BC}" type="presParOf" srcId="{F660ED70-00AE-E84C-AF98-E1270D286ED0}" destId="{8D72FB73-48EC-314C-9AC1-D4BAC5DF0547}" srcOrd="7" destOrd="0" presId="urn:microsoft.com/office/officeart/2005/8/layout/process1"/>
    <dgm:cxn modelId="{EB9B5E0F-0F96-4761-8C23-7137493EF804}" type="presParOf" srcId="{8D72FB73-48EC-314C-9AC1-D4BAC5DF0547}" destId="{3E489F99-724C-734C-91AC-CF4FE941930E}" srcOrd="0" destOrd="0" presId="urn:microsoft.com/office/officeart/2005/8/layout/process1"/>
    <dgm:cxn modelId="{61A925B4-CEEC-4610-93F8-550D58C83D69}" type="presParOf" srcId="{F660ED70-00AE-E84C-AF98-E1270D286ED0}" destId="{F5EF6AB9-E812-E843-89D7-6CDDD19DABB2}" srcOrd="8" destOrd="0" presId="urn:microsoft.com/office/officeart/2005/8/layout/process1"/>
    <dgm:cxn modelId="{ACCDDA4D-74E4-4C5A-8D5A-A754C3894C68}" type="presParOf" srcId="{F660ED70-00AE-E84C-AF98-E1270D286ED0}" destId="{98C84BCA-7B03-E049-9DAB-BA883B0B9638}" srcOrd="9" destOrd="0" presId="urn:microsoft.com/office/officeart/2005/8/layout/process1"/>
    <dgm:cxn modelId="{44887BCA-AC25-46E8-A04A-DD8B7B03A695}" type="presParOf" srcId="{98C84BCA-7B03-E049-9DAB-BA883B0B9638}" destId="{9B4A4CE2-941F-A34E-BCE5-7F7E1C844D30}" srcOrd="0" destOrd="0" presId="urn:microsoft.com/office/officeart/2005/8/layout/process1"/>
    <dgm:cxn modelId="{4EF910E1-49A7-4A70-8A49-436B3C504ACD}" type="presParOf" srcId="{F660ED70-00AE-E84C-AF98-E1270D286ED0}" destId="{7B6C4266-ACA4-C343-9E83-30938D9A40D0}" srcOrd="10" destOrd="0" presId="urn:microsoft.com/office/officeart/2005/8/layout/process1"/>
    <dgm:cxn modelId="{BF2C8174-320A-44A4-AF2D-719A5F1AA8F8}" type="presParOf" srcId="{F660ED70-00AE-E84C-AF98-E1270D286ED0}" destId="{A46014B5-877E-8D45-A3E2-6E956C201F6D}" srcOrd="11" destOrd="0" presId="urn:microsoft.com/office/officeart/2005/8/layout/process1"/>
    <dgm:cxn modelId="{FADD23F2-FD6A-43EC-8E59-C0A7406BE3FA}" type="presParOf" srcId="{A46014B5-877E-8D45-A3E2-6E956C201F6D}" destId="{F5209DFA-3A41-314F-BAC5-0CCDFF4FD7C0}" srcOrd="0" destOrd="0" presId="urn:microsoft.com/office/officeart/2005/8/layout/process1"/>
    <dgm:cxn modelId="{BF10405F-1C44-452E-A5A6-315711E8C997}" type="presParOf" srcId="{F660ED70-00AE-E84C-AF98-E1270D286ED0}" destId="{F90F6D1C-E35B-1A42-B70E-9B40BADD6557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A39C3F-A8FE-4D47-851C-D8132B4FF97E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61F32E82-39D1-A345-B813-24320784F9AB}">
      <dgm:prSet phldrT="[Text]"/>
      <dgm:spPr/>
      <dgm:t>
        <a:bodyPr/>
        <a:lstStyle/>
        <a:p>
          <a:r>
            <a:rPr lang="en-US" dirty="0"/>
            <a:t>Ideation</a:t>
          </a:r>
        </a:p>
      </dgm:t>
    </dgm:pt>
    <dgm:pt modelId="{82A830C5-926A-3B4E-B78A-96318FFCFDC1}" type="parTrans" cxnId="{23F4D225-204E-DB45-9162-5006D636609A}">
      <dgm:prSet/>
      <dgm:spPr/>
      <dgm:t>
        <a:bodyPr/>
        <a:lstStyle/>
        <a:p>
          <a:endParaRPr lang="en-US"/>
        </a:p>
      </dgm:t>
    </dgm:pt>
    <dgm:pt modelId="{EBA27FD7-6C22-2244-8800-3EC68F07A74B}" type="sibTrans" cxnId="{23F4D225-204E-DB45-9162-5006D636609A}">
      <dgm:prSet/>
      <dgm:spPr/>
      <dgm:t>
        <a:bodyPr/>
        <a:lstStyle/>
        <a:p>
          <a:endParaRPr lang="en-US"/>
        </a:p>
      </dgm:t>
    </dgm:pt>
    <dgm:pt modelId="{7AB4FDA2-7A3A-E643-A1F8-C43F184362E5}">
      <dgm:prSet phldrT="[Text]"/>
      <dgm:spPr/>
      <dgm:t>
        <a:bodyPr/>
        <a:lstStyle/>
        <a:p>
          <a:pPr rtl="0"/>
          <a:r>
            <a:rPr lang="en-US" dirty="0"/>
            <a:t>Customer</a:t>
          </a:r>
          <a:r>
            <a:rPr lang="en-US" dirty="0">
              <a:latin typeface="Calibri Light" panose="020F0302020204030204"/>
            </a:rPr>
            <a:t> </a:t>
          </a:r>
          <a:br>
            <a:rPr lang="en-US" dirty="0">
              <a:latin typeface="Calibri Light" panose="020F0302020204030204"/>
            </a:rPr>
          </a:br>
          <a:r>
            <a:rPr lang="en-US" dirty="0"/>
            <a:t>discovery</a:t>
          </a:r>
        </a:p>
      </dgm:t>
    </dgm:pt>
    <dgm:pt modelId="{691860D2-60D5-1640-9264-CBA3864A52FD}" type="parTrans" cxnId="{06485307-167F-4F4C-8610-B378E1D73C15}">
      <dgm:prSet/>
      <dgm:spPr/>
      <dgm:t>
        <a:bodyPr/>
        <a:lstStyle/>
        <a:p>
          <a:endParaRPr lang="en-US"/>
        </a:p>
      </dgm:t>
    </dgm:pt>
    <dgm:pt modelId="{3452CD24-C046-1D4C-8703-054951C89F5C}" type="sibTrans" cxnId="{06485307-167F-4F4C-8610-B378E1D73C15}">
      <dgm:prSet/>
      <dgm:spPr/>
      <dgm:t>
        <a:bodyPr/>
        <a:lstStyle/>
        <a:p>
          <a:endParaRPr lang="en-US"/>
        </a:p>
      </dgm:t>
    </dgm:pt>
    <dgm:pt modelId="{8B10DAA2-250C-B84B-A3D7-4E123641D2FC}">
      <dgm:prSet phldrT="[Text]"/>
      <dgm:spPr/>
      <dgm:t>
        <a:bodyPr/>
        <a:lstStyle/>
        <a:p>
          <a:r>
            <a:rPr lang="en-US" dirty="0"/>
            <a:t>Build MVP</a:t>
          </a:r>
        </a:p>
      </dgm:t>
    </dgm:pt>
    <dgm:pt modelId="{D11DE5F1-E97B-6B4D-9F77-6902251948AD}" type="parTrans" cxnId="{632686B2-40B7-594F-893F-A36DA81A2CB2}">
      <dgm:prSet/>
      <dgm:spPr/>
      <dgm:t>
        <a:bodyPr/>
        <a:lstStyle/>
        <a:p>
          <a:endParaRPr lang="en-US"/>
        </a:p>
      </dgm:t>
    </dgm:pt>
    <dgm:pt modelId="{0B43528B-3C50-4B48-AF88-93C9473A9E42}" type="sibTrans" cxnId="{632686B2-40B7-594F-893F-A36DA81A2CB2}">
      <dgm:prSet/>
      <dgm:spPr/>
      <dgm:t>
        <a:bodyPr/>
        <a:lstStyle/>
        <a:p>
          <a:endParaRPr lang="en-US"/>
        </a:p>
      </dgm:t>
    </dgm:pt>
    <dgm:pt modelId="{28609C91-4CB9-794D-A555-5ABFE08F88E0}">
      <dgm:prSet phldrT="[Text]"/>
      <dgm:spPr/>
      <dgm:t>
        <a:bodyPr/>
        <a:lstStyle/>
        <a:p>
          <a:r>
            <a:rPr lang="en-US" dirty="0"/>
            <a:t>Secure first customers / pilots</a:t>
          </a:r>
        </a:p>
      </dgm:t>
    </dgm:pt>
    <dgm:pt modelId="{B75231EE-7C27-FF45-8B2B-CD463EC3E58F}" type="parTrans" cxnId="{FDF6DBA3-ABC5-6F44-A287-EC82C14DD639}">
      <dgm:prSet/>
      <dgm:spPr/>
      <dgm:t>
        <a:bodyPr/>
        <a:lstStyle/>
        <a:p>
          <a:endParaRPr lang="en-US"/>
        </a:p>
      </dgm:t>
    </dgm:pt>
    <dgm:pt modelId="{DA7A5C57-52E2-B644-A33C-F62305E94F7B}" type="sibTrans" cxnId="{FDF6DBA3-ABC5-6F44-A287-EC82C14DD639}">
      <dgm:prSet/>
      <dgm:spPr/>
      <dgm:t>
        <a:bodyPr/>
        <a:lstStyle/>
        <a:p>
          <a:endParaRPr lang="en-US"/>
        </a:p>
      </dgm:t>
    </dgm:pt>
    <dgm:pt modelId="{8A92DE63-2EB5-A049-9560-18CD70C7F144}">
      <dgm:prSet phldrT="[Text]"/>
      <dgm:spPr/>
      <dgm:t>
        <a:bodyPr/>
        <a:lstStyle/>
        <a:p>
          <a:r>
            <a:rPr lang="en-US" dirty="0"/>
            <a:t>Customer generation &amp; traction</a:t>
          </a:r>
        </a:p>
      </dgm:t>
    </dgm:pt>
    <dgm:pt modelId="{3B1BB40C-592C-634E-BA8D-5C04D134D647}" type="parTrans" cxnId="{5862065B-0D31-3449-A76C-4ED3FE1D1F0C}">
      <dgm:prSet/>
      <dgm:spPr/>
      <dgm:t>
        <a:bodyPr/>
        <a:lstStyle/>
        <a:p>
          <a:endParaRPr lang="en-US"/>
        </a:p>
      </dgm:t>
    </dgm:pt>
    <dgm:pt modelId="{35757C2B-FAE8-734B-97EA-26F8EC7F282D}" type="sibTrans" cxnId="{5862065B-0D31-3449-A76C-4ED3FE1D1F0C}">
      <dgm:prSet/>
      <dgm:spPr/>
      <dgm:t>
        <a:bodyPr/>
        <a:lstStyle/>
        <a:p>
          <a:endParaRPr lang="en-US"/>
        </a:p>
      </dgm:t>
    </dgm:pt>
    <dgm:pt modelId="{6C000285-2318-C243-A360-E779FE52AC32}">
      <dgm:prSet phldrT="[Text]"/>
      <dgm:spPr/>
      <dgm:t>
        <a:bodyPr/>
        <a:lstStyle/>
        <a:p>
          <a:r>
            <a:rPr lang="en-US" dirty="0"/>
            <a:t>Achieve PMF</a:t>
          </a:r>
        </a:p>
      </dgm:t>
    </dgm:pt>
    <dgm:pt modelId="{957932C7-DC43-904D-8936-E0EF46B902B2}" type="parTrans" cxnId="{3D333EA8-4E12-4A44-B3B6-2BB4345EC130}">
      <dgm:prSet/>
      <dgm:spPr/>
      <dgm:t>
        <a:bodyPr/>
        <a:lstStyle/>
        <a:p>
          <a:endParaRPr lang="en-US"/>
        </a:p>
      </dgm:t>
    </dgm:pt>
    <dgm:pt modelId="{3873B6CA-B096-F146-9BDD-95D48084447A}" type="sibTrans" cxnId="{3D333EA8-4E12-4A44-B3B6-2BB4345EC130}">
      <dgm:prSet/>
      <dgm:spPr/>
      <dgm:t>
        <a:bodyPr/>
        <a:lstStyle/>
        <a:p>
          <a:endParaRPr lang="en-US"/>
        </a:p>
      </dgm:t>
    </dgm:pt>
    <dgm:pt modelId="{2C9C9C48-BA76-2044-94C8-FC1E2BAE5A42}">
      <dgm:prSet phldrT="[Text]"/>
      <dgm:spPr/>
      <dgm:t>
        <a:bodyPr/>
        <a:lstStyle/>
        <a:p>
          <a:r>
            <a:rPr lang="en-US" dirty="0"/>
            <a:t>Scale the business</a:t>
          </a:r>
        </a:p>
      </dgm:t>
    </dgm:pt>
    <dgm:pt modelId="{0B1C637B-D449-494D-88C8-5FD7C5ED5844}" type="parTrans" cxnId="{1D6BA72F-B890-A94F-85A4-1D4BD19AF624}">
      <dgm:prSet/>
      <dgm:spPr/>
      <dgm:t>
        <a:bodyPr/>
        <a:lstStyle/>
        <a:p>
          <a:endParaRPr lang="en-US"/>
        </a:p>
      </dgm:t>
    </dgm:pt>
    <dgm:pt modelId="{C6DE7CB3-7ACB-AD42-A82D-573FD4918843}" type="sibTrans" cxnId="{1D6BA72F-B890-A94F-85A4-1D4BD19AF624}">
      <dgm:prSet/>
      <dgm:spPr/>
      <dgm:t>
        <a:bodyPr/>
        <a:lstStyle/>
        <a:p>
          <a:endParaRPr lang="en-US"/>
        </a:p>
      </dgm:t>
    </dgm:pt>
    <dgm:pt modelId="{F660ED70-00AE-E84C-AF98-E1270D286ED0}" type="pres">
      <dgm:prSet presAssocID="{6BA39C3F-A8FE-4D47-851C-D8132B4FF97E}" presName="Name0" presStyleCnt="0">
        <dgm:presLayoutVars>
          <dgm:dir/>
          <dgm:resizeHandles val="exact"/>
        </dgm:presLayoutVars>
      </dgm:prSet>
      <dgm:spPr/>
    </dgm:pt>
    <dgm:pt modelId="{86BAC3A5-402D-9340-A3AF-0F5301706B6C}" type="pres">
      <dgm:prSet presAssocID="{61F32E82-39D1-A345-B813-24320784F9AB}" presName="node" presStyleLbl="node1" presStyleIdx="0" presStyleCnt="7">
        <dgm:presLayoutVars>
          <dgm:bulletEnabled val="1"/>
        </dgm:presLayoutVars>
      </dgm:prSet>
      <dgm:spPr/>
    </dgm:pt>
    <dgm:pt modelId="{2791DC53-F644-2849-B425-4D24C58AE62B}" type="pres">
      <dgm:prSet presAssocID="{EBA27FD7-6C22-2244-8800-3EC68F07A74B}" presName="sibTrans" presStyleLbl="sibTrans2D1" presStyleIdx="0" presStyleCnt="6"/>
      <dgm:spPr/>
    </dgm:pt>
    <dgm:pt modelId="{7E017DDF-26F5-FE4A-AAE6-4A3E0C7974DD}" type="pres">
      <dgm:prSet presAssocID="{EBA27FD7-6C22-2244-8800-3EC68F07A74B}" presName="connectorText" presStyleLbl="sibTrans2D1" presStyleIdx="0" presStyleCnt="6"/>
      <dgm:spPr/>
    </dgm:pt>
    <dgm:pt modelId="{AC49BF6B-FBD8-C044-B2E6-9A18F9D5BD37}" type="pres">
      <dgm:prSet presAssocID="{7AB4FDA2-7A3A-E643-A1F8-C43F184362E5}" presName="node" presStyleLbl="node1" presStyleIdx="1" presStyleCnt="7">
        <dgm:presLayoutVars>
          <dgm:bulletEnabled val="1"/>
        </dgm:presLayoutVars>
      </dgm:prSet>
      <dgm:spPr/>
    </dgm:pt>
    <dgm:pt modelId="{8F0649CB-74C1-FE41-B031-3D1E9D713725}" type="pres">
      <dgm:prSet presAssocID="{3452CD24-C046-1D4C-8703-054951C89F5C}" presName="sibTrans" presStyleLbl="sibTrans2D1" presStyleIdx="1" presStyleCnt="6"/>
      <dgm:spPr/>
    </dgm:pt>
    <dgm:pt modelId="{BBC242DE-4B10-3C4A-9E7C-2635F5D4F644}" type="pres">
      <dgm:prSet presAssocID="{3452CD24-C046-1D4C-8703-054951C89F5C}" presName="connectorText" presStyleLbl="sibTrans2D1" presStyleIdx="1" presStyleCnt="6"/>
      <dgm:spPr/>
    </dgm:pt>
    <dgm:pt modelId="{95D45756-B061-494D-BED3-14E68F72B007}" type="pres">
      <dgm:prSet presAssocID="{8B10DAA2-250C-B84B-A3D7-4E123641D2FC}" presName="node" presStyleLbl="node1" presStyleIdx="2" presStyleCnt="7">
        <dgm:presLayoutVars>
          <dgm:bulletEnabled val="1"/>
        </dgm:presLayoutVars>
      </dgm:prSet>
      <dgm:spPr/>
    </dgm:pt>
    <dgm:pt modelId="{8FBAD1AA-1FE6-E24F-8F24-D4657DABBD80}" type="pres">
      <dgm:prSet presAssocID="{0B43528B-3C50-4B48-AF88-93C9473A9E42}" presName="sibTrans" presStyleLbl="sibTrans2D1" presStyleIdx="2" presStyleCnt="6"/>
      <dgm:spPr/>
    </dgm:pt>
    <dgm:pt modelId="{176D8CFB-134A-8B40-8E2E-E9497BC9424E}" type="pres">
      <dgm:prSet presAssocID="{0B43528B-3C50-4B48-AF88-93C9473A9E42}" presName="connectorText" presStyleLbl="sibTrans2D1" presStyleIdx="2" presStyleCnt="6"/>
      <dgm:spPr/>
    </dgm:pt>
    <dgm:pt modelId="{914BE4C0-9948-E94E-8355-0BF261C62FF7}" type="pres">
      <dgm:prSet presAssocID="{28609C91-4CB9-794D-A555-5ABFE08F88E0}" presName="node" presStyleLbl="node1" presStyleIdx="3" presStyleCnt="7">
        <dgm:presLayoutVars>
          <dgm:bulletEnabled val="1"/>
        </dgm:presLayoutVars>
      </dgm:prSet>
      <dgm:spPr/>
    </dgm:pt>
    <dgm:pt modelId="{8D72FB73-48EC-314C-9AC1-D4BAC5DF0547}" type="pres">
      <dgm:prSet presAssocID="{DA7A5C57-52E2-B644-A33C-F62305E94F7B}" presName="sibTrans" presStyleLbl="sibTrans2D1" presStyleIdx="3" presStyleCnt="6"/>
      <dgm:spPr/>
    </dgm:pt>
    <dgm:pt modelId="{3E489F99-724C-734C-91AC-CF4FE941930E}" type="pres">
      <dgm:prSet presAssocID="{DA7A5C57-52E2-B644-A33C-F62305E94F7B}" presName="connectorText" presStyleLbl="sibTrans2D1" presStyleIdx="3" presStyleCnt="6"/>
      <dgm:spPr/>
    </dgm:pt>
    <dgm:pt modelId="{F5EF6AB9-E812-E843-89D7-6CDDD19DABB2}" type="pres">
      <dgm:prSet presAssocID="{8A92DE63-2EB5-A049-9560-18CD70C7F144}" presName="node" presStyleLbl="node1" presStyleIdx="4" presStyleCnt="7">
        <dgm:presLayoutVars>
          <dgm:bulletEnabled val="1"/>
        </dgm:presLayoutVars>
      </dgm:prSet>
      <dgm:spPr/>
    </dgm:pt>
    <dgm:pt modelId="{98C84BCA-7B03-E049-9DAB-BA883B0B9638}" type="pres">
      <dgm:prSet presAssocID="{35757C2B-FAE8-734B-97EA-26F8EC7F282D}" presName="sibTrans" presStyleLbl="sibTrans2D1" presStyleIdx="4" presStyleCnt="6"/>
      <dgm:spPr/>
    </dgm:pt>
    <dgm:pt modelId="{9B4A4CE2-941F-A34E-BCE5-7F7E1C844D30}" type="pres">
      <dgm:prSet presAssocID="{35757C2B-FAE8-734B-97EA-26F8EC7F282D}" presName="connectorText" presStyleLbl="sibTrans2D1" presStyleIdx="4" presStyleCnt="6"/>
      <dgm:spPr/>
    </dgm:pt>
    <dgm:pt modelId="{7B6C4266-ACA4-C343-9E83-30938D9A40D0}" type="pres">
      <dgm:prSet presAssocID="{6C000285-2318-C243-A360-E779FE52AC32}" presName="node" presStyleLbl="node1" presStyleIdx="5" presStyleCnt="7">
        <dgm:presLayoutVars>
          <dgm:bulletEnabled val="1"/>
        </dgm:presLayoutVars>
      </dgm:prSet>
      <dgm:spPr/>
    </dgm:pt>
    <dgm:pt modelId="{A46014B5-877E-8D45-A3E2-6E956C201F6D}" type="pres">
      <dgm:prSet presAssocID="{3873B6CA-B096-F146-9BDD-95D48084447A}" presName="sibTrans" presStyleLbl="sibTrans2D1" presStyleIdx="5" presStyleCnt="6"/>
      <dgm:spPr/>
    </dgm:pt>
    <dgm:pt modelId="{F5209DFA-3A41-314F-BAC5-0CCDFF4FD7C0}" type="pres">
      <dgm:prSet presAssocID="{3873B6CA-B096-F146-9BDD-95D48084447A}" presName="connectorText" presStyleLbl="sibTrans2D1" presStyleIdx="5" presStyleCnt="6"/>
      <dgm:spPr/>
    </dgm:pt>
    <dgm:pt modelId="{F90F6D1C-E35B-1A42-B70E-9B40BADD6557}" type="pres">
      <dgm:prSet presAssocID="{2C9C9C48-BA76-2044-94C8-FC1E2BAE5A42}" presName="node" presStyleLbl="node1" presStyleIdx="6" presStyleCnt="7">
        <dgm:presLayoutVars>
          <dgm:bulletEnabled val="1"/>
        </dgm:presLayoutVars>
      </dgm:prSet>
      <dgm:spPr/>
    </dgm:pt>
  </dgm:ptLst>
  <dgm:cxnLst>
    <dgm:cxn modelId="{B7D43003-BF56-BA41-A1FF-6FCDDD21EDB0}" type="presOf" srcId="{DA7A5C57-52E2-B644-A33C-F62305E94F7B}" destId="{3E489F99-724C-734C-91AC-CF4FE941930E}" srcOrd="1" destOrd="0" presId="urn:microsoft.com/office/officeart/2005/8/layout/process1"/>
    <dgm:cxn modelId="{CEA50F06-BC75-C84C-99B8-36CD936B278F}" type="presOf" srcId="{6C000285-2318-C243-A360-E779FE52AC32}" destId="{7B6C4266-ACA4-C343-9E83-30938D9A40D0}" srcOrd="0" destOrd="0" presId="urn:microsoft.com/office/officeart/2005/8/layout/process1"/>
    <dgm:cxn modelId="{06485307-167F-4F4C-8610-B378E1D73C15}" srcId="{6BA39C3F-A8FE-4D47-851C-D8132B4FF97E}" destId="{7AB4FDA2-7A3A-E643-A1F8-C43F184362E5}" srcOrd="1" destOrd="0" parTransId="{691860D2-60D5-1640-9264-CBA3864A52FD}" sibTransId="{3452CD24-C046-1D4C-8703-054951C89F5C}"/>
    <dgm:cxn modelId="{19679F08-5F84-8749-A605-9A040DC9965F}" type="presOf" srcId="{3873B6CA-B096-F146-9BDD-95D48084447A}" destId="{A46014B5-877E-8D45-A3E2-6E956C201F6D}" srcOrd="0" destOrd="0" presId="urn:microsoft.com/office/officeart/2005/8/layout/process1"/>
    <dgm:cxn modelId="{02B65F0A-C722-034D-AA23-85AAA80EB773}" type="presOf" srcId="{61F32E82-39D1-A345-B813-24320784F9AB}" destId="{86BAC3A5-402D-9340-A3AF-0F5301706B6C}" srcOrd="0" destOrd="0" presId="urn:microsoft.com/office/officeart/2005/8/layout/process1"/>
    <dgm:cxn modelId="{1F66B30E-12F2-9A47-A482-E2F1CBBFF8D8}" type="presOf" srcId="{0B43528B-3C50-4B48-AF88-93C9473A9E42}" destId="{176D8CFB-134A-8B40-8E2E-E9497BC9424E}" srcOrd="1" destOrd="0" presId="urn:microsoft.com/office/officeart/2005/8/layout/process1"/>
    <dgm:cxn modelId="{584C8713-D1D5-C149-A7B7-8CDBD3E60BE7}" type="presOf" srcId="{35757C2B-FAE8-734B-97EA-26F8EC7F282D}" destId="{98C84BCA-7B03-E049-9DAB-BA883B0B9638}" srcOrd="0" destOrd="0" presId="urn:microsoft.com/office/officeart/2005/8/layout/process1"/>
    <dgm:cxn modelId="{639E3E15-3C2D-834F-B5C4-9A35B857687F}" type="presOf" srcId="{28609C91-4CB9-794D-A555-5ABFE08F88E0}" destId="{914BE4C0-9948-E94E-8355-0BF261C62FF7}" srcOrd="0" destOrd="0" presId="urn:microsoft.com/office/officeart/2005/8/layout/process1"/>
    <dgm:cxn modelId="{23F4D225-204E-DB45-9162-5006D636609A}" srcId="{6BA39C3F-A8FE-4D47-851C-D8132B4FF97E}" destId="{61F32E82-39D1-A345-B813-24320784F9AB}" srcOrd="0" destOrd="0" parTransId="{82A830C5-926A-3B4E-B78A-96318FFCFDC1}" sibTransId="{EBA27FD7-6C22-2244-8800-3EC68F07A74B}"/>
    <dgm:cxn modelId="{F066462D-2874-B34C-9730-6A5891B94E09}" type="presOf" srcId="{35757C2B-FAE8-734B-97EA-26F8EC7F282D}" destId="{9B4A4CE2-941F-A34E-BCE5-7F7E1C844D30}" srcOrd="1" destOrd="0" presId="urn:microsoft.com/office/officeart/2005/8/layout/process1"/>
    <dgm:cxn modelId="{6569922D-4BDC-9948-816B-245EEEE46EBD}" type="presOf" srcId="{8B10DAA2-250C-B84B-A3D7-4E123641D2FC}" destId="{95D45756-B061-494D-BED3-14E68F72B007}" srcOrd="0" destOrd="0" presId="urn:microsoft.com/office/officeart/2005/8/layout/process1"/>
    <dgm:cxn modelId="{1D6BA72F-B890-A94F-85A4-1D4BD19AF624}" srcId="{6BA39C3F-A8FE-4D47-851C-D8132B4FF97E}" destId="{2C9C9C48-BA76-2044-94C8-FC1E2BAE5A42}" srcOrd="6" destOrd="0" parTransId="{0B1C637B-D449-494D-88C8-5FD7C5ED5844}" sibTransId="{C6DE7CB3-7ACB-AD42-A82D-573FD4918843}"/>
    <dgm:cxn modelId="{57386038-3ACE-F846-90BB-526A9EF9F726}" type="presOf" srcId="{3873B6CA-B096-F146-9BDD-95D48084447A}" destId="{F5209DFA-3A41-314F-BAC5-0CCDFF4FD7C0}" srcOrd="1" destOrd="0" presId="urn:microsoft.com/office/officeart/2005/8/layout/process1"/>
    <dgm:cxn modelId="{891C6A4A-F1FE-934B-ABB8-3574A4BE3323}" type="presOf" srcId="{7AB4FDA2-7A3A-E643-A1F8-C43F184362E5}" destId="{AC49BF6B-FBD8-C044-B2E6-9A18F9D5BD37}" srcOrd="0" destOrd="0" presId="urn:microsoft.com/office/officeart/2005/8/layout/process1"/>
    <dgm:cxn modelId="{9728A652-CDC9-8149-AED1-ED51A2548C5A}" type="presOf" srcId="{EBA27FD7-6C22-2244-8800-3EC68F07A74B}" destId="{7E017DDF-26F5-FE4A-AAE6-4A3E0C7974DD}" srcOrd="1" destOrd="0" presId="urn:microsoft.com/office/officeart/2005/8/layout/process1"/>
    <dgm:cxn modelId="{2D4DD458-7156-374D-8AB2-02A269D7B265}" type="presOf" srcId="{8A92DE63-2EB5-A049-9560-18CD70C7F144}" destId="{F5EF6AB9-E812-E843-89D7-6CDDD19DABB2}" srcOrd="0" destOrd="0" presId="urn:microsoft.com/office/officeart/2005/8/layout/process1"/>
    <dgm:cxn modelId="{5862065B-0D31-3449-A76C-4ED3FE1D1F0C}" srcId="{6BA39C3F-A8FE-4D47-851C-D8132B4FF97E}" destId="{8A92DE63-2EB5-A049-9560-18CD70C7F144}" srcOrd="4" destOrd="0" parTransId="{3B1BB40C-592C-634E-BA8D-5C04D134D647}" sibTransId="{35757C2B-FAE8-734B-97EA-26F8EC7F282D}"/>
    <dgm:cxn modelId="{5B11B391-A194-8349-82C5-C6D6785E6C01}" type="presOf" srcId="{3452CD24-C046-1D4C-8703-054951C89F5C}" destId="{BBC242DE-4B10-3C4A-9E7C-2635F5D4F644}" srcOrd="1" destOrd="0" presId="urn:microsoft.com/office/officeart/2005/8/layout/process1"/>
    <dgm:cxn modelId="{FFA689A1-F595-034C-80C2-6DD01DEF9953}" type="presOf" srcId="{3452CD24-C046-1D4C-8703-054951C89F5C}" destId="{8F0649CB-74C1-FE41-B031-3D1E9D713725}" srcOrd="0" destOrd="0" presId="urn:microsoft.com/office/officeart/2005/8/layout/process1"/>
    <dgm:cxn modelId="{FDF6DBA3-ABC5-6F44-A287-EC82C14DD639}" srcId="{6BA39C3F-A8FE-4D47-851C-D8132B4FF97E}" destId="{28609C91-4CB9-794D-A555-5ABFE08F88E0}" srcOrd="3" destOrd="0" parTransId="{B75231EE-7C27-FF45-8B2B-CD463EC3E58F}" sibTransId="{DA7A5C57-52E2-B644-A33C-F62305E94F7B}"/>
    <dgm:cxn modelId="{3D333EA8-4E12-4A44-B3B6-2BB4345EC130}" srcId="{6BA39C3F-A8FE-4D47-851C-D8132B4FF97E}" destId="{6C000285-2318-C243-A360-E779FE52AC32}" srcOrd="5" destOrd="0" parTransId="{957932C7-DC43-904D-8936-E0EF46B902B2}" sibTransId="{3873B6CA-B096-F146-9BDD-95D48084447A}"/>
    <dgm:cxn modelId="{632686B2-40B7-594F-893F-A36DA81A2CB2}" srcId="{6BA39C3F-A8FE-4D47-851C-D8132B4FF97E}" destId="{8B10DAA2-250C-B84B-A3D7-4E123641D2FC}" srcOrd="2" destOrd="0" parTransId="{D11DE5F1-E97B-6B4D-9F77-6902251948AD}" sibTransId="{0B43528B-3C50-4B48-AF88-93C9473A9E42}"/>
    <dgm:cxn modelId="{91AC26BF-71D6-204D-A684-D7C850D25702}" type="presOf" srcId="{DA7A5C57-52E2-B644-A33C-F62305E94F7B}" destId="{8D72FB73-48EC-314C-9AC1-D4BAC5DF0547}" srcOrd="0" destOrd="0" presId="urn:microsoft.com/office/officeart/2005/8/layout/process1"/>
    <dgm:cxn modelId="{611019CA-518B-F844-A5AF-F41961D15A08}" type="presOf" srcId="{EBA27FD7-6C22-2244-8800-3EC68F07A74B}" destId="{2791DC53-F644-2849-B425-4D24C58AE62B}" srcOrd="0" destOrd="0" presId="urn:microsoft.com/office/officeart/2005/8/layout/process1"/>
    <dgm:cxn modelId="{6143AFCB-C674-8D4F-BD3D-67974BF857EB}" type="presOf" srcId="{0B43528B-3C50-4B48-AF88-93C9473A9E42}" destId="{8FBAD1AA-1FE6-E24F-8F24-D4657DABBD80}" srcOrd="0" destOrd="0" presId="urn:microsoft.com/office/officeart/2005/8/layout/process1"/>
    <dgm:cxn modelId="{A1D868E4-8905-3A4E-9EEF-09B0E5FBE105}" type="presOf" srcId="{6BA39C3F-A8FE-4D47-851C-D8132B4FF97E}" destId="{F660ED70-00AE-E84C-AF98-E1270D286ED0}" srcOrd="0" destOrd="0" presId="urn:microsoft.com/office/officeart/2005/8/layout/process1"/>
    <dgm:cxn modelId="{2FFE25F5-E096-6244-AA08-2DDC5DFC8FD7}" type="presOf" srcId="{2C9C9C48-BA76-2044-94C8-FC1E2BAE5A42}" destId="{F90F6D1C-E35B-1A42-B70E-9B40BADD6557}" srcOrd="0" destOrd="0" presId="urn:microsoft.com/office/officeart/2005/8/layout/process1"/>
    <dgm:cxn modelId="{BCB63CB8-0A7C-8D44-BD59-5B11E54B590F}" type="presParOf" srcId="{F660ED70-00AE-E84C-AF98-E1270D286ED0}" destId="{86BAC3A5-402D-9340-A3AF-0F5301706B6C}" srcOrd="0" destOrd="0" presId="urn:microsoft.com/office/officeart/2005/8/layout/process1"/>
    <dgm:cxn modelId="{C8756675-EF90-D041-B6A3-DC19E7EBACBC}" type="presParOf" srcId="{F660ED70-00AE-E84C-AF98-E1270D286ED0}" destId="{2791DC53-F644-2849-B425-4D24C58AE62B}" srcOrd="1" destOrd="0" presId="urn:microsoft.com/office/officeart/2005/8/layout/process1"/>
    <dgm:cxn modelId="{9C6C757B-7ECB-CA41-A87F-6141CBEEC708}" type="presParOf" srcId="{2791DC53-F644-2849-B425-4D24C58AE62B}" destId="{7E017DDF-26F5-FE4A-AAE6-4A3E0C7974DD}" srcOrd="0" destOrd="0" presId="urn:microsoft.com/office/officeart/2005/8/layout/process1"/>
    <dgm:cxn modelId="{9AD61A64-E68D-3341-841C-CD22EB1CBEC4}" type="presParOf" srcId="{F660ED70-00AE-E84C-AF98-E1270D286ED0}" destId="{AC49BF6B-FBD8-C044-B2E6-9A18F9D5BD37}" srcOrd="2" destOrd="0" presId="urn:microsoft.com/office/officeart/2005/8/layout/process1"/>
    <dgm:cxn modelId="{F7B0EE27-FC70-1442-AC5E-ECE35DA514B3}" type="presParOf" srcId="{F660ED70-00AE-E84C-AF98-E1270D286ED0}" destId="{8F0649CB-74C1-FE41-B031-3D1E9D713725}" srcOrd="3" destOrd="0" presId="urn:microsoft.com/office/officeart/2005/8/layout/process1"/>
    <dgm:cxn modelId="{FDE0C40E-58C2-114D-9E94-DE4B72F2CF06}" type="presParOf" srcId="{8F0649CB-74C1-FE41-B031-3D1E9D713725}" destId="{BBC242DE-4B10-3C4A-9E7C-2635F5D4F644}" srcOrd="0" destOrd="0" presId="urn:microsoft.com/office/officeart/2005/8/layout/process1"/>
    <dgm:cxn modelId="{9671E028-2277-5F42-93D7-9BB02145B75A}" type="presParOf" srcId="{F660ED70-00AE-E84C-AF98-E1270D286ED0}" destId="{95D45756-B061-494D-BED3-14E68F72B007}" srcOrd="4" destOrd="0" presId="urn:microsoft.com/office/officeart/2005/8/layout/process1"/>
    <dgm:cxn modelId="{D7197360-BCE5-2445-A050-8F6C0ABDAF39}" type="presParOf" srcId="{F660ED70-00AE-E84C-AF98-E1270D286ED0}" destId="{8FBAD1AA-1FE6-E24F-8F24-D4657DABBD80}" srcOrd="5" destOrd="0" presId="urn:microsoft.com/office/officeart/2005/8/layout/process1"/>
    <dgm:cxn modelId="{D1329F91-7396-0849-8924-D290A2C6AE2A}" type="presParOf" srcId="{8FBAD1AA-1FE6-E24F-8F24-D4657DABBD80}" destId="{176D8CFB-134A-8B40-8E2E-E9497BC9424E}" srcOrd="0" destOrd="0" presId="urn:microsoft.com/office/officeart/2005/8/layout/process1"/>
    <dgm:cxn modelId="{DC074BBB-CC49-CF41-93E4-07E125ED2D9F}" type="presParOf" srcId="{F660ED70-00AE-E84C-AF98-E1270D286ED0}" destId="{914BE4C0-9948-E94E-8355-0BF261C62FF7}" srcOrd="6" destOrd="0" presId="urn:microsoft.com/office/officeart/2005/8/layout/process1"/>
    <dgm:cxn modelId="{32261D69-1854-4A4C-B312-D12DD3904F73}" type="presParOf" srcId="{F660ED70-00AE-E84C-AF98-E1270D286ED0}" destId="{8D72FB73-48EC-314C-9AC1-D4BAC5DF0547}" srcOrd="7" destOrd="0" presId="urn:microsoft.com/office/officeart/2005/8/layout/process1"/>
    <dgm:cxn modelId="{B85CF378-1F3F-C44A-9822-084E981331B8}" type="presParOf" srcId="{8D72FB73-48EC-314C-9AC1-D4BAC5DF0547}" destId="{3E489F99-724C-734C-91AC-CF4FE941930E}" srcOrd="0" destOrd="0" presId="urn:microsoft.com/office/officeart/2005/8/layout/process1"/>
    <dgm:cxn modelId="{520A4E26-11AB-0241-BC26-7A8B3E5EA0CC}" type="presParOf" srcId="{F660ED70-00AE-E84C-AF98-E1270D286ED0}" destId="{F5EF6AB9-E812-E843-89D7-6CDDD19DABB2}" srcOrd="8" destOrd="0" presId="urn:microsoft.com/office/officeart/2005/8/layout/process1"/>
    <dgm:cxn modelId="{B1A6BD72-B67F-364C-B4F7-569859CEA17E}" type="presParOf" srcId="{F660ED70-00AE-E84C-AF98-E1270D286ED0}" destId="{98C84BCA-7B03-E049-9DAB-BA883B0B9638}" srcOrd="9" destOrd="0" presId="urn:microsoft.com/office/officeart/2005/8/layout/process1"/>
    <dgm:cxn modelId="{7A284A8C-A0B7-A940-A00D-4012D002E8B3}" type="presParOf" srcId="{98C84BCA-7B03-E049-9DAB-BA883B0B9638}" destId="{9B4A4CE2-941F-A34E-BCE5-7F7E1C844D30}" srcOrd="0" destOrd="0" presId="urn:microsoft.com/office/officeart/2005/8/layout/process1"/>
    <dgm:cxn modelId="{217ED18D-59C6-3A46-89A0-F8404B332C90}" type="presParOf" srcId="{F660ED70-00AE-E84C-AF98-E1270D286ED0}" destId="{7B6C4266-ACA4-C343-9E83-30938D9A40D0}" srcOrd="10" destOrd="0" presId="urn:microsoft.com/office/officeart/2005/8/layout/process1"/>
    <dgm:cxn modelId="{2B7B4877-273D-2440-A97C-11C20EEDE637}" type="presParOf" srcId="{F660ED70-00AE-E84C-AF98-E1270D286ED0}" destId="{A46014B5-877E-8D45-A3E2-6E956C201F6D}" srcOrd="11" destOrd="0" presId="urn:microsoft.com/office/officeart/2005/8/layout/process1"/>
    <dgm:cxn modelId="{DF23D289-58AD-FE40-97C2-198780ADD4E9}" type="presParOf" srcId="{A46014B5-877E-8D45-A3E2-6E956C201F6D}" destId="{F5209DFA-3A41-314F-BAC5-0CCDFF4FD7C0}" srcOrd="0" destOrd="0" presId="urn:microsoft.com/office/officeart/2005/8/layout/process1"/>
    <dgm:cxn modelId="{E452E88F-2F86-4744-91DC-0133EE4D6EA5}" type="presParOf" srcId="{F660ED70-00AE-E84C-AF98-E1270D286ED0}" destId="{F90F6D1C-E35B-1A42-B70E-9B40BADD6557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AC3A5-402D-9340-A3AF-0F5301706B6C}">
      <dsp:nvSpPr>
        <dsp:cNvPr id="0" name=""/>
        <dsp:cNvSpPr/>
      </dsp:nvSpPr>
      <dsp:spPr>
        <a:xfrm>
          <a:off x="3161" y="2599781"/>
          <a:ext cx="1197250" cy="718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Ideation</a:t>
          </a:r>
        </a:p>
      </dsp:txBody>
      <dsp:txXfrm>
        <a:off x="24201" y="2620821"/>
        <a:ext cx="1155170" cy="676270"/>
      </dsp:txXfrm>
    </dsp:sp>
    <dsp:sp modelId="{2791DC53-F644-2849-B425-4D24C58AE62B}">
      <dsp:nvSpPr>
        <dsp:cNvPr id="0" name=""/>
        <dsp:cNvSpPr/>
      </dsp:nvSpPr>
      <dsp:spPr>
        <a:xfrm>
          <a:off x="1320136" y="2810497"/>
          <a:ext cx="253817" cy="2969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320136" y="2869881"/>
        <a:ext cx="177672" cy="178150"/>
      </dsp:txXfrm>
    </dsp:sp>
    <dsp:sp modelId="{AC49BF6B-FBD8-C044-B2E6-9A18F9D5BD37}">
      <dsp:nvSpPr>
        <dsp:cNvPr id="0" name=""/>
        <dsp:cNvSpPr/>
      </dsp:nvSpPr>
      <dsp:spPr>
        <a:xfrm>
          <a:off x="1679311" y="2599781"/>
          <a:ext cx="1197250" cy="718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Customer</a:t>
          </a:r>
          <a:r>
            <a:rPr lang="en-US" sz="1000" kern="1200" dirty="0">
              <a:latin typeface="Calibri Light" panose="020F0302020204030204"/>
            </a:rPr>
            <a:t> </a:t>
          </a:r>
          <a:r>
            <a:rPr lang="en-US" sz="1000" kern="1200" dirty="0"/>
            <a:t> discovery</a:t>
          </a:r>
        </a:p>
      </dsp:txBody>
      <dsp:txXfrm>
        <a:off x="1700351" y="2620821"/>
        <a:ext cx="1155170" cy="676270"/>
      </dsp:txXfrm>
    </dsp:sp>
    <dsp:sp modelId="{8F0649CB-74C1-FE41-B031-3D1E9D713725}">
      <dsp:nvSpPr>
        <dsp:cNvPr id="0" name=""/>
        <dsp:cNvSpPr/>
      </dsp:nvSpPr>
      <dsp:spPr>
        <a:xfrm>
          <a:off x="2996287" y="2810497"/>
          <a:ext cx="253817" cy="2969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996287" y="2869881"/>
        <a:ext cx="177672" cy="178150"/>
      </dsp:txXfrm>
    </dsp:sp>
    <dsp:sp modelId="{95D45756-B061-494D-BED3-14E68F72B007}">
      <dsp:nvSpPr>
        <dsp:cNvPr id="0" name=""/>
        <dsp:cNvSpPr/>
      </dsp:nvSpPr>
      <dsp:spPr>
        <a:xfrm>
          <a:off x="3355462" y="2599781"/>
          <a:ext cx="1197250" cy="718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Build MVP</a:t>
          </a:r>
        </a:p>
      </dsp:txBody>
      <dsp:txXfrm>
        <a:off x="3376502" y="2620821"/>
        <a:ext cx="1155170" cy="676270"/>
      </dsp:txXfrm>
    </dsp:sp>
    <dsp:sp modelId="{8FBAD1AA-1FE6-E24F-8F24-D4657DABBD80}">
      <dsp:nvSpPr>
        <dsp:cNvPr id="0" name=""/>
        <dsp:cNvSpPr/>
      </dsp:nvSpPr>
      <dsp:spPr>
        <a:xfrm>
          <a:off x="4672437" y="2810497"/>
          <a:ext cx="253817" cy="2969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4672437" y="2869881"/>
        <a:ext cx="177672" cy="178150"/>
      </dsp:txXfrm>
    </dsp:sp>
    <dsp:sp modelId="{914BE4C0-9948-E94E-8355-0BF261C62FF7}">
      <dsp:nvSpPr>
        <dsp:cNvPr id="0" name=""/>
        <dsp:cNvSpPr/>
      </dsp:nvSpPr>
      <dsp:spPr>
        <a:xfrm>
          <a:off x="5031612" y="2599781"/>
          <a:ext cx="1197250" cy="718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Secure first customers / pilots</a:t>
          </a:r>
        </a:p>
      </dsp:txBody>
      <dsp:txXfrm>
        <a:off x="5052652" y="2620821"/>
        <a:ext cx="1155170" cy="676270"/>
      </dsp:txXfrm>
    </dsp:sp>
    <dsp:sp modelId="{8D72FB73-48EC-314C-9AC1-D4BAC5DF0547}">
      <dsp:nvSpPr>
        <dsp:cNvPr id="0" name=""/>
        <dsp:cNvSpPr/>
      </dsp:nvSpPr>
      <dsp:spPr>
        <a:xfrm>
          <a:off x="6348588" y="2810497"/>
          <a:ext cx="253817" cy="2969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6348588" y="2869881"/>
        <a:ext cx="177672" cy="178150"/>
      </dsp:txXfrm>
    </dsp:sp>
    <dsp:sp modelId="{F5EF6AB9-E812-E843-89D7-6CDDD19DABB2}">
      <dsp:nvSpPr>
        <dsp:cNvPr id="0" name=""/>
        <dsp:cNvSpPr/>
      </dsp:nvSpPr>
      <dsp:spPr>
        <a:xfrm>
          <a:off x="6707763" y="2599781"/>
          <a:ext cx="1197250" cy="718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Customer generation &amp; traction</a:t>
          </a:r>
        </a:p>
      </dsp:txBody>
      <dsp:txXfrm>
        <a:off x="6728803" y="2620821"/>
        <a:ext cx="1155170" cy="676270"/>
      </dsp:txXfrm>
    </dsp:sp>
    <dsp:sp modelId="{98C84BCA-7B03-E049-9DAB-BA883B0B9638}">
      <dsp:nvSpPr>
        <dsp:cNvPr id="0" name=""/>
        <dsp:cNvSpPr/>
      </dsp:nvSpPr>
      <dsp:spPr>
        <a:xfrm>
          <a:off x="8024738" y="2810497"/>
          <a:ext cx="253817" cy="2969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8024738" y="2869881"/>
        <a:ext cx="177672" cy="178150"/>
      </dsp:txXfrm>
    </dsp:sp>
    <dsp:sp modelId="{7B6C4266-ACA4-C343-9E83-30938D9A40D0}">
      <dsp:nvSpPr>
        <dsp:cNvPr id="0" name=""/>
        <dsp:cNvSpPr/>
      </dsp:nvSpPr>
      <dsp:spPr>
        <a:xfrm>
          <a:off x="8383913" y="2599781"/>
          <a:ext cx="1197250" cy="718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Achieve PMF</a:t>
          </a:r>
        </a:p>
      </dsp:txBody>
      <dsp:txXfrm>
        <a:off x="8404953" y="2620821"/>
        <a:ext cx="1155170" cy="676270"/>
      </dsp:txXfrm>
    </dsp:sp>
    <dsp:sp modelId="{A46014B5-877E-8D45-A3E2-6E956C201F6D}">
      <dsp:nvSpPr>
        <dsp:cNvPr id="0" name=""/>
        <dsp:cNvSpPr/>
      </dsp:nvSpPr>
      <dsp:spPr>
        <a:xfrm>
          <a:off x="9700889" y="2810497"/>
          <a:ext cx="253817" cy="2969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9700889" y="2869881"/>
        <a:ext cx="177672" cy="178150"/>
      </dsp:txXfrm>
    </dsp:sp>
    <dsp:sp modelId="{F90F6D1C-E35B-1A42-B70E-9B40BADD6557}">
      <dsp:nvSpPr>
        <dsp:cNvPr id="0" name=""/>
        <dsp:cNvSpPr/>
      </dsp:nvSpPr>
      <dsp:spPr>
        <a:xfrm>
          <a:off x="10060064" y="2599781"/>
          <a:ext cx="1197250" cy="718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Scale the business</a:t>
          </a:r>
        </a:p>
      </dsp:txBody>
      <dsp:txXfrm>
        <a:off x="10081104" y="2620821"/>
        <a:ext cx="1155170" cy="6762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AC3A5-402D-9340-A3AF-0F5301706B6C}">
      <dsp:nvSpPr>
        <dsp:cNvPr id="0" name=""/>
        <dsp:cNvSpPr/>
      </dsp:nvSpPr>
      <dsp:spPr>
        <a:xfrm>
          <a:off x="3161" y="2599781"/>
          <a:ext cx="1197250" cy="718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Ideation</a:t>
          </a:r>
        </a:p>
      </dsp:txBody>
      <dsp:txXfrm>
        <a:off x="24201" y="2620821"/>
        <a:ext cx="1155170" cy="676270"/>
      </dsp:txXfrm>
    </dsp:sp>
    <dsp:sp modelId="{2791DC53-F644-2849-B425-4D24C58AE62B}">
      <dsp:nvSpPr>
        <dsp:cNvPr id="0" name=""/>
        <dsp:cNvSpPr/>
      </dsp:nvSpPr>
      <dsp:spPr>
        <a:xfrm>
          <a:off x="1320136" y="2810497"/>
          <a:ext cx="253817" cy="2969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320136" y="2869881"/>
        <a:ext cx="177672" cy="178150"/>
      </dsp:txXfrm>
    </dsp:sp>
    <dsp:sp modelId="{AC49BF6B-FBD8-C044-B2E6-9A18F9D5BD37}">
      <dsp:nvSpPr>
        <dsp:cNvPr id="0" name=""/>
        <dsp:cNvSpPr/>
      </dsp:nvSpPr>
      <dsp:spPr>
        <a:xfrm>
          <a:off x="1679311" y="2599781"/>
          <a:ext cx="1197250" cy="718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Customer</a:t>
          </a:r>
          <a:r>
            <a:rPr lang="en-US" sz="1000" kern="1200" dirty="0">
              <a:latin typeface="Calibri Light" panose="020F0302020204030204"/>
            </a:rPr>
            <a:t> </a:t>
          </a:r>
          <a:r>
            <a:rPr lang="en-US" sz="1000" kern="1200" dirty="0"/>
            <a:t> discovery</a:t>
          </a:r>
        </a:p>
      </dsp:txBody>
      <dsp:txXfrm>
        <a:off x="1700351" y="2620821"/>
        <a:ext cx="1155170" cy="676270"/>
      </dsp:txXfrm>
    </dsp:sp>
    <dsp:sp modelId="{8F0649CB-74C1-FE41-B031-3D1E9D713725}">
      <dsp:nvSpPr>
        <dsp:cNvPr id="0" name=""/>
        <dsp:cNvSpPr/>
      </dsp:nvSpPr>
      <dsp:spPr>
        <a:xfrm>
          <a:off x="2996287" y="2810497"/>
          <a:ext cx="253817" cy="2969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2996287" y="2869881"/>
        <a:ext cx="177672" cy="178150"/>
      </dsp:txXfrm>
    </dsp:sp>
    <dsp:sp modelId="{95D45756-B061-494D-BED3-14E68F72B007}">
      <dsp:nvSpPr>
        <dsp:cNvPr id="0" name=""/>
        <dsp:cNvSpPr/>
      </dsp:nvSpPr>
      <dsp:spPr>
        <a:xfrm>
          <a:off x="3355462" y="2599781"/>
          <a:ext cx="1197250" cy="718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Build MVP</a:t>
          </a:r>
        </a:p>
      </dsp:txBody>
      <dsp:txXfrm>
        <a:off x="3376502" y="2620821"/>
        <a:ext cx="1155170" cy="676270"/>
      </dsp:txXfrm>
    </dsp:sp>
    <dsp:sp modelId="{8FBAD1AA-1FE6-E24F-8F24-D4657DABBD80}">
      <dsp:nvSpPr>
        <dsp:cNvPr id="0" name=""/>
        <dsp:cNvSpPr/>
      </dsp:nvSpPr>
      <dsp:spPr>
        <a:xfrm>
          <a:off x="4672437" y="2810497"/>
          <a:ext cx="253817" cy="2969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4672437" y="2869881"/>
        <a:ext cx="177672" cy="178150"/>
      </dsp:txXfrm>
    </dsp:sp>
    <dsp:sp modelId="{914BE4C0-9948-E94E-8355-0BF261C62FF7}">
      <dsp:nvSpPr>
        <dsp:cNvPr id="0" name=""/>
        <dsp:cNvSpPr/>
      </dsp:nvSpPr>
      <dsp:spPr>
        <a:xfrm>
          <a:off x="5031612" y="2599781"/>
          <a:ext cx="1197250" cy="718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Secure first customers / pilots</a:t>
          </a:r>
        </a:p>
      </dsp:txBody>
      <dsp:txXfrm>
        <a:off x="5052652" y="2620821"/>
        <a:ext cx="1155170" cy="676270"/>
      </dsp:txXfrm>
    </dsp:sp>
    <dsp:sp modelId="{8D72FB73-48EC-314C-9AC1-D4BAC5DF0547}">
      <dsp:nvSpPr>
        <dsp:cNvPr id="0" name=""/>
        <dsp:cNvSpPr/>
      </dsp:nvSpPr>
      <dsp:spPr>
        <a:xfrm>
          <a:off x="6348588" y="2810497"/>
          <a:ext cx="253817" cy="2969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6348588" y="2869881"/>
        <a:ext cx="177672" cy="178150"/>
      </dsp:txXfrm>
    </dsp:sp>
    <dsp:sp modelId="{F5EF6AB9-E812-E843-89D7-6CDDD19DABB2}">
      <dsp:nvSpPr>
        <dsp:cNvPr id="0" name=""/>
        <dsp:cNvSpPr/>
      </dsp:nvSpPr>
      <dsp:spPr>
        <a:xfrm>
          <a:off x="6707763" y="2599781"/>
          <a:ext cx="1197250" cy="718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Customer generation &amp; traction</a:t>
          </a:r>
        </a:p>
      </dsp:txBody>
      <dsp:txXfrm>
        <a:off x="6728803" y="2620821"/>
        <a:ext cx="1155170" cy="676270"/>
      </dsp:txXfrm>
    </dsp:sp>
    <dsp:sp modelId="{98C84BCA-7B03-E049-9DAB-BA883B0B9638}">
      <dsp:nvSpPr>
        <dsp:cNvPr id="0" name=""/>
        <dsp:cNvSpPr/>
      </dsp:nvSpPr>
      <dsp:spPr>
        <a:xfrm>
          <a:off x="8024738" y="2810497"/>
          <a:ext cx="253817" cy="2969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8024738" y="2869881"/>
        <a:ext cx="177672" cy="178150"/>
      </dsp:txXfrm>
    </dsp:sp>
    <dsp:sp modelId="{7B6C4266-ACA4-C343-9E83-30938D9A40D0}">
      <dsp:nvSpPr>
        <dsp:cNvPr id="0" name=""/>
        <dsp:cNvSpPr/>
      </dsp:nvSpPr>
      <dsp:spPr>
        <a:xfrm>
          <a:off x="8383913" y="2599781"/>
          <a:ext cx="1197250" cy="718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Achieve PMF</a:t>
          </a:r>
        </a:p>
      </dsp:txBody>
      <dsp:txXfrm>
        <a:off x="8404953" y="2620821"/>
        <a:ext cx="1155170" cy="676270"/>
      </dsp:txXfrm>
    </dsp:sp>
    <dsp:sp modelId="{A46014B5-877E-8D45-A3E2-6E956C201F6D}">
      <dsp:nvSpPr>
        <dsp:cNvPr id="0" name=""/>
        <dsp:cNvSpPr/>
      </dsp:nvSpPr>
      <dsp:spPr>
        <a:xfrm>
          <a:off x="9700889" y="2810497"/>
          <a:ext cx="253817" cy="2969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9700889" y="2869881"/>
        <a:ext cx="177672" cy="178150"/>
      </dsp:txXfrm>
    </dsp:sp>
    <dsp:sp modelId="{F90F6D1C-E35B-1A42-B70E-9B40BADD6557}">
      <dsp:nvSpPr>
        <dsp:cNvPr id="0" name=""/>
        <dsp:cNvSpPr/>
      </dsp:nvSpPr>
      <dsp:spPr>
        <a:xfrm>
          <a:off x="10060064" y="2599781"/>
          <a:ext cx="1197250" cy="718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Scale the business</a:t>
          </a:r>
        </a:p>
      </dsp:txBody>
      <dsp:txXfrm>
        <a:off x="10081104" y="2620821"/>
        <a:ext cx="1155170" cy="6762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AC3A5-402D-9340-A3AF-0F5301706B6C}">
      <dsp:nvSpPr>
        <dsp:cNvPr id="0" name=""/>
        <dsp:cNvSpPr/>
      </dsp:nvSpPr>
      <dsp:spPr>
        <a:xfrm>
          <a:off x="3161" y="2498763"/>
          <a:ext cx="1197250" cy="920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Ideation</a:t>
          </a:r>
        </a:p>
      </dsp:txBody>
      <dsp:txXfrm>
        <a:off x="30118" y="2525720"/>
        <a:ext cx="1143336" cy="866472"/>
      </dsp:txXfrm>
    </dsp:sp>
    <dsp:sp modelId="{2791DC53-F644-2849-B425-4D24C58AE62B}">
      <dsp:nvSpPr>
        <dsp:cNvPr id="0" name=""/>
        <dsp:cNvSpPr/>
      </dsp:nvSpPr>
      <dsp:spPr>
        <a:xfrm>
          <a:off x="1320136" y="2810497"/>
          <a:ext cx="253817" cy="2969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320136" y="2869881"/>
        <a:ext cx="177672" cy="178150"/>
      </dsp:txXfrm>
    </dsp:sp>
    <dsp:sp modelId="{10A0780B-A1B2-4B39-A294-268C27BD3169}">
      <dsp:nvSpPr>
        <dsp:cNvPr id="0" name=""/>
        <dsp:cNvSpPr/>
      </dsp:nvSpPr>
      <dsp:spPr>
        <a:xfrm>
          <a:off x="1679311" y="2498763"/>
          <a:ext cx="1197250" cy="920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alibri Light" panose="020F0302020204030204"/>
            </a:rPr>
            <a:t>Customer </a:t>
          </a:r>
          <a:br>
            <a:rPr lang="en-US" sz="1700" kern="1200" dirty="0">
              <a:latin typeface="Calibri Light" panose="020F0302020204030204"/>
            </a:rPr>
          </a:br>
          <a:r>
            <a:rPr lang="en-US" sz="1700" kern="1200" dirty="0">
              <a:latin typeface="Calibri Light" panose="020F0302020204030204"/>
            </a:rPr>
            <a:t>discovery</a:t>
          </a:r>
          <a:endParaRPr lang="en-US" sz="1700" kern="1200" dirty="0"/>
        </a:p>
      </dsp:txBody>
      <dsp:txXfrm>
        <a:off x="1706268" y="2525720"/>
        <a:ext cx="1143336" cy="866472"/>
      </dsp:txXfrm>
    </dsp:sp>
    <dsp:sp modelId="{4462BEBC-BF42-4E4E-8390-1992C2EAB519}">
      <dsp:nvSpPr>
        <dsp:cNvPr id="0" name=""/>
        <dsp:cNvSpPr/>
      </dsp:nvSpPr>
      <dsp:spPr>
        <a:xfrm>
          <a:off x="2996287" y="2810497"/>
          <a:ext cx="253817" cy="2969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996287" y="2869881"/>
        <a:ext cx="177672" cy="178150"/>
      </dsp:txXfrm>
    </dsp:sp>
    <dsp:sp modelId="{95D45756-B061-494D-BED3-14E68F72B007}">
      <dsp:nvSpPr>
        <dsp:cNvPr id="0" name=""/>
        <dsp:cNvSpPr/>
      </dsp:nvSpPr>
      <dsp:spPr>
        <a:xfrm>
          <a:off x="3355462" y="2498763"/>
          <a:ext cx="1197250" cy="920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Build MVP</a:t>
          </a:r>
        </a:p>
      </dsp:txBody>
      <dsp:txXfrm>
        <a:off x="3382419" y="2525720"/>
        <a:ext cx="1143336" cy="866472"/>
      </dsp:txXfrm>
    </dsp:sp>
    <dsp:sp modelId="{8FBAD1AA-1FE6-E24F-8F24-D4657DABBD80}">
      <dsp:nvSpPr>
        <dsp:cNvPr id="0" name=""/>
        <dsp:cNvSpPr/>
      </dsp:nvSpPr>
      <dsp:spPr>
        <a:xfrm>
          <a:off x="4672437" y="2810497"/>
          <a:ext cx="253817" cy="2969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672437" y="2869881"/>
        <a:ext cx="177672" cy="178150"/>
      </dsp:txXfrm>
    </dsp:sp>
    <dsp:sp modelId="{914BE4C0-9948-E94E-8355-0BF261C62FF7}">
      <dsp:nvSpPr>
        <dsp:cNvPr id="0" name=""/>
        <dsp:cNvSpPr/>
      </dsp:nvSpPr>
      <dsp:spPr>
        <a:xfrm>
          <a:off x="5031612" y="2498763"/>
          <a:ext cx="1197250" cy="920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Secure first customers / pilots</a:t>
          </a:r>
        </a:p>
      </dsp:txBody>
      <dsp:txXfrm>
        <a:off x="5058569" y="2525720"/>
        <a:ext cx="1143336" cy="866472"/>
      </dsp:txXfrm>
    </dsp:sp>
    <dsp:sp modelId="{8D72FB73-48EC-314C-9AC1-D4BAC5DF0547}">
      <dsp:nvSpPr>
        <dsp:cNvPr id="0" name=""/>
        <dsp:cNvSpPr/>
      </dsp:nvSpPr>
      <dsp:spPr>
        <a:xfrm>
          <a:off x="6348588" y="2810497"/>
          <a:ext cx="253817" cy="2969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348588" y="2869881"/>
        <a:ext cx="177672" cy="178150"/>
      </dsp:txXfrm>
    </dsp:sp>
    <dsp:sp modelId="{F5EF6AB9-E812-E843-89D7-6CDDD19DABB2}">
      <dsp:nvSpPr>
        <dsp:cNvPr id="0" name=""/>
        <dsp:cNvSpPr/>
      </dsp:nvSpPr>
      <dsp:spPr>
        <a:xfrm>
          <a:off x="6707763" y="2498763"/>
          <a:ext cx="1197250" cy="920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Customer generation &amp; traction</a:t>
          </a:r>
        </a:p>
      </dsp:txBody>
      <dsp:txXfrm>
        <a:off x="6734720" y="2525720"/>
        <a:ext cx="1143336" cy="866472"/>
      </dsp:txXfrm>
    </dsp:sp>
    <dsp:sp modelId="{98C84BCA-7B03-E049-9DAB-BA883B0B9638}">
      <dsp:nvSpPr>
        <dsp:cNvPr id="0" name=""/>
        <dsp:cNvSpPr/>
      </dsp:nvSpPr>
      <dsp:spPr>
        <a:xfrm>
          <a:off x="8024738" y="2810497"/>
          <a:ext cx="253817" cy="2969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8024738" y="2869881"/>
        <a:ext cx="177672" cy="178150"/>
      </dsp:txXfrm>
    </dsp:sp>
    <dsp:sp modelId="{7B6C4266-ACA4-C343-9E83-30938D9A40D0}">
      <dsp:nvSpPr>
        <dsp:cNvPr id="0" name=""/>
        <dsp:cNvSpPr/>
      </dsp:nvSpPr>
      <dsp:spPr>
        <a:xfrm>
          <a:off x="8383913" y="2498763"/>
          <a:ext cx="1197250" cy="920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Achieve PMF</a:t>
          </a:r>
        </a:p>
      </dsp:txBody>
      <dsp:txXfrm>
        <a:off x="8410870" y="2525720"/>
        <a:ext cx="1143336" cy="866472"/>
      </dsp:txXfrm>
    </dsp:sp>
    <dsp:sp modelId="{A46014B5-877E-8D45-A3E2-6E956C201F6D}">
      <dsp:nvSpPr>
        <dsp:cNvPr id="0" name=""/>
        <dsp:cNvSpPr/>
      </dsp:nvSpPr>
      <dsp:spPr>
        <a:xfrm>
          <a:off x="9700889" y="2810497"/>
          <a:ext cx="253817" cy="2969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9700889" y="2869881"/>
        <a:ext cx="177672" cy="178150"/>
      </dsp:txXfrm>
    </dsp:sp>
    <dsp:sp modelId="{F90F6D1C-E35B-1A42-B70E-9B40BADD6557}">
      <dsp:nvSpPr>
        <dsp:cNvPr id="0" name=""/>
        <dsp:cNvSpPr/>
      </dsp:nvSpPr>
      <dsp:spPr>
        <a:xfrm>
          <a:off x="10060064" y="2498763"/>
          <a:ext cx="1197250" cy="920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Scale the business</a:t>
          </a:r>
        </a:p>
      </dsp:txBody>
      <dsp:txXfrm>
        <a:off x="10087021" y="2525720"/>
        <a:ext cx="1143336" cy="8664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AC3A5-402D-9340-A3AF-0F5301706B6C}">
      <dsp:nvSpPr>
        <dsp:cNvPr id="0" name=""/>
        <dsp:cNvSpPr/>
      </dsp:nvSpPr>
      <dsp:spPr>
        <a:xfrm>
          <a:off x="3161" y="2498763"/>
          <a:ext cx="1197250" cy="920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Ideation</a:t>
          </a:r>
        </a:p>
      </dsp:txBody>
      <dsp:txXfrm>
        <a:off x="30118" y="2525720"/>
        <a:ext cx="1143336" cy="866472"/>
      </dsp:txXfrm>
    </dsp:sp>
    <dsp:sp modelId="{2791DC53-F644-2849-B425-4D24C58AE62B}">
      <dsp:nvSpPr>
        <dsp:cNvPr id="0" name=""/>
        <dsp:cNvSpPr/>
      </dsp:nvSpPr>
      <dsp:spPr>
        <a:xfrm>
          <a:off x="1320136" y="2810497"/>
          <a:ext cx="253817" cy="2969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320136" y="2869881"/>
        <a:ext cx="177672" cy="178150"/>
      </dsp:txXfrm>
    </dsp:sp>
    <dsp:sp modelId="{AC49BF6B-FBD8-C044-B2E6-9A18F9D5BD37}">
      <dsp:nvSpPr>
        <dsp:cNvPr id="0" name=""/>
        <dsp:cNvSpPr/>
      </dsp:nvSpPr>
      <dsp:spPr>
        <a:xfrm>
          <a:off x="1679311" y="2498763"/>
          <a:ext cx="1197250" cy="920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Customer</a:t>
          </a:r>
          <a:r>
            <a:rPr lang="en-US" sz="1700" kern="1200" dirty="0">
              <a:latin typeface="Calibri Light" panose="020F0302020204030204"/>
            </a:rPr>
            <a:t> </a:t>
          </a:r>
          <a:br>
            <a:rPr lang="en-US" sz="1700" kern="1200" dirty="0">
              <a:latin typeface="Calibri Light" panose="020F0302020204030204"/>
            </a:rPr>
          </a:br>
          <a:r>
            <a:rPr lang="en-US" sz="1700" kern="1200" dirty="0"/>
            <a:t>discovery</a:t>
          </a:r>
        </a:p>
      </dsp:txBody>
      <dsp:txXfrm>
        <a:off x="1706268" y="2525720"/>
        <a:ext cx="1143336" cy="866472"/>
      </dsp:txXfrm>
    </dsp:sp>
    <dsp:sp modelId="{8F0649CB-74C1-FE41-B031-3D1E9D713725}">
      <dsp:nvSpPr>
        <dsp:cNvPr id="0" name=""/>
        <dsp:cNvSpPr/>
      </dsp:nvSpPr>
      <dsp:spPr>
        <a:xfrm>
          <a:off x="2996287" y="2810497"/>
          <a:ext cx="253817" cy="2969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996287" y="2869881"/>
        <a:ext cx="177672" cy="178150"/>
      </dsp:txXfrm>
    </dsp:sp>
    <dsp:sp modelId="{95D45756-B061-494D-BED3-14E68F72B007}">
      <dsp:nvSpPr>
        <dsp:cNvPr id="0" name=""/>
        <dsp:cNvSpPr/>
      </dsp:nvSpPr>
      <dsp:spPr>
        <a:xfrm>
          <a:off x="3355462" y="2498763"/>
          <a:ext cx="1197250" cy="920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Build MVP</a:t>
          </a:r>
        </a:p>
      </dsp:txBody>
      <dsp:txXfrm>
        <a:off x="3382419" y="2525720"/>
        <a:ext cx="1143336" cy="866472"/>
      </dsp:txXfrm>
    </dsp:sp>
    <dsp:sp modelId="{8FBAD1AA-1FE6-E24F-8F24-D4657DABBD80}">
      <dsp:nvSpPr>
        <dsp:cNvPr id="0" name=""/>
        <dsp:cNvSpPr/>
      </dsp:nvSpPr>
      <dsp:spPr>
        <a:xfrm>
          <a:off x="4672437" y="2810497"/>
          <a:ext cx="253817" cy="2969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672437" y="2869881"/>
        <a:ext cx="177672" cy="178150"/>
      </dsp:txXfrm>
    </dsp:sp>
    <dsp:sp modelId="{914BE4C0-9948-E94E-8355-0BF261C62FF7}">
      <dsp:nvSpPr>
        <dsp:cNvPr id="0" name=""/>
        <dsp:cNvSpPr/>
      </dsp:nvSpPr>
      <dsp:spPr>
        <a:xfrm>
          <a:off x="5031612" y="2498763"/>
          <a:ext cx="1197250" cy="920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Secure first customers / pilots</a:t>
          </a:r>
        </a:p>
      </dsp:txBody>
      <dsp:txXfrm>
        <a:off x="5058569" y="2525720"/>
        <a:ext cx="1143336" cy="866472"/>
      </dsp:txXfrm>
    </dsp:sp>
    <dsp:sp modelId="{8D72FB73-48EC-314C-9AC1-D4BAC5DF0547}">
      <dsp:nvSpPr>
        <dsp:cNvPr id="0" name=""/>
        <dsp:cNvSpPr/>
      </dsp:nvSpPr>
      <dsp:spPr>
        <a:xfrm>
          <a:off x="6348588" y="2810497"/>
          <a:ext cx="253817" cy="2969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348588" y="2869881"/>
        <a:ext cx="177672" cy="178150"/>
      </dsp:txXfrm>
    </dsp:sp>
    <dsp:sp modelId="{F5EF6AB9-E812-E843-89D7-6CDDD19DABB2}">
      <dsp:nvSpPr>
        <dsp:cNvPr id="0" name=""/>
        <dsp:cNvSpPr/>
      </dsp:nvSpPr>
      <dsp:spPr>
        <a:xfrm>
          <a:off x="6707763" y="2498763"/>
          <a:ext cx="1197250" cy="920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Customer generation &amp; traction</a:t>
          </a:r>
        </a:p>
      </dsp:txBody>
      <dsp:txXfrm>
        <a:off x="6734720" y="2525720"/>
        <a:ext cx="1143336" cy="866472"/>
      </dsp:txXfrm>
    </dsp:sp>
    <dsp:sp modelId="{98C84BCA-7B03-E049-9DAB-BA883B0B9638}">
      <dsp:nvSpPr>
        <dsp:cNvPr id="0" name=""/>
        <dsp:cNvSpPr/>
      </dsp:nvSpPr>
      <dsp:spPr>
        <a:xfrm>
          <a:off x="8024738" y="2810497"/>
          <a:ext cx="253817" cy="2969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8024738" y="2869881"/>
        <a:ext cx="177672" cy="178150"/>
      </dsp:txXfrm>
    </dsp:sp>
    <dsp:sp modelId="{7B6C4266-ACA4-C343-9E83-30938D9A40D0}">
      <dsp:nvSpPr>
        <dsp:cNvPr id="0" name=""/>
        <dsp:cNvSpPr/>
      </dsp:nvSpPr>
      <dsp:spPr>
        <a:xfrm>
          <a:off x="8383913" y="2498763"/>
          <a:ext cx="1197250" cy="920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Achieve PMF</a:t>
          </a:r>
        </a:p>
      </dsp:txBody>
      <dsp:txXfrm>
        <a:off x="8410870" y="2525720"/>
        <a:ext cx="1143336" cy="866472"/>
      </dsp:txXfrm>
    </dsp:sp>
    <dsp:sp modelId="{A46014B5-877E-8D45-A3E2-6E956C201F6D}">
      <dsp:nvSpPr>
        <dsp:cNvPr id="0" name=""/>
        <dsp:cNvSpPr/>
      </dsp:nvSpPr>
      <dsp:spPr>
        <a:xfrm>
          <a:off x="9700889" y="2810497"/>
          <a:ext cx="253817" cy="2969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9700889" y="2869881"/>
        <a:ext cx="177672" cy="178150"/>
      </dsp:txXfrm>
    </dsp:sp>
    <dsp:sp modelId="{F90F6D1C-E35B-1A42-B70E-9B40BADD6557}">
      <dsp:nvSpPr>
        <dsp:cNvPr id="0" name=""/>
        <dsp:cNvSpPr/>
      </dsp:nvSpPr>
      <dsp:spPr>
        <a:xfrm>
          <a:off x="10060064" y="2498763"/>
          <a:ext cx="1197250" cy="920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Scale the business</a:t>
          </a:r>
        </a:p>
      </dsp:txBody>
      <dsp:txXfrm>
        <a:off x="10087021" y="2525720"/>
        <a:ext cx="1143336" cy="866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92D85-8111-49D6-BA6B-C71172C4B86C}" type="datetimeFigureOut">
              <a:rPr lang="en-US" smtClean="0"/>
              <a:t>3/6/24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FF3D3-B936-43CB-8C47-F3B317172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63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FF3D3-B936-43CB-8C47-F3B3171729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0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90% of VC backed ventures fail within 10 </a:t>
            </a:r>
            <a:r>
              <a:rPr lang="en-US" dirty="0" err="1"/>
              <a:t>yrs</a:t>
            </a:r>
            <a:r>
              <a:rPr lang="en-US" dirty="0"/>
              <a:t>, which is the equivalent of burning the money in a fireplace.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FF3D3-B936-43CB-8C47-F3B3171729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54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90% of VC backed ventures fail within 10 </a:t>
            </a:r>
            <a:r>
              <a:rPr lang="en-US" dirty="0" err="1"/>
              <a:t>yrs</a:t>
            </a:r>
            <a:r>
              <a:rPr lang="en-US" dirty="0"/>
              <a:t>, which is the equivalent of burning the money in a fireplace.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FF3D3-B936-43CB-8C47-F3B3171729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54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easy is it for customers to adopt?</a:t>
            </a:r>
          </a:p>
          <a:p>
            <a:r>
              <a:rPr lang="en-US" dirty="0"/>
              <a:t>How much friction is involved in getting to value?</a:t>
            </a:r>
          </a:p>
          <a:p>
            <a:r>
              <a:rPr lang="en-US" dirty="0"/>
              <a:t>Can the company scale the onboarding process?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FF3D3-B936-43CB-8C47-F3B3171729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80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FF3D3-B936-43CB-8C47-F3B3171729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42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FF3D3-B936-43CB-8C47-F3B31717297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82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E51AC-DA77-3249-B02F-5E891D3D4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D38009-0E6F-044B-A5BE-A634293E4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F6CAB-B3FA-924B-B4C9-4E32A5C98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AE98-B904-B440-92AA-85FC39D30C8A}" type="datetimeFigureOut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949DF-AC91-A244-AA28-CE16F4324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950DD-2E9E-A344-962B-BF3C6D41A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17A1-D70A-7942-8E3E-AD680855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22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D27E3-45E8-B94D-9C5B-1D1BFB487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A5DBF5-FD73-284F-8502-8571C3FB52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5945F-F57A-6342-BFB9-F707B1163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AE98-B904-B440-92AA-85FC39D30C8A}" type="datetimeFigureOut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22BFB-8BD4-3542-907A-FF5B28274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7E9CF-AFC1-3647-97C7-976BF4F2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17A1-D70A-7942-8E3E-AD680855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14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E4212-E46C-DE47-8A65-8C3FF0AA6F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90CF29-D52D-2C4F-A2F4-6D924AEA4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3349E-1AD6-8F4E-8BB9-C5564B33E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AE98-B904-B440-92AA-85FC39D30C8A}" type="datetimeFigureOut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E2D5E-B466-134E-8A4A-94D491A7E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35A3D-F4E9-E349-B9F0-CD8774CE5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17A1-D70A-7942-8E3E-AD680855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23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D1378-7265-D35C-7D91-AC8FE807C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80E225-01E0-583D-B132-E3BEE17B1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467AE-2AB2-EBDD-C518-D1B2E729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B50C-1506-FA47-9243-1A67B602F51F}" type="datetimeFigureOut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46096-D33E-2243-6008-FB6F1B9C1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EA363-8D7A-383E-B624-FC7A9CE28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320A-5115-2C47-B9C9-19225A143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48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211BA-A2BB-68AE-6CBD-FCC9A75AF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858D0-7CAA-A723-E291-C013AD0F0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F2D05-0CF6-CC0C-CD5D-7E29FBF3F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B50C-1506-FA47-9243-1A67B602F51F}" type="datetimeFigureOut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E385B-19D6-CBB1-9414-4EB011406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2EDA1-B37D-F6BF-0964-EF4B82E07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320A-5115-2C47-B9C9-19225A143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19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A9020-03EF-93CF-64F9-657C0542C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5DF65-788E-94F5-5BA1-EA7AA3CC2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45BB7-707D-BDC7-D4AF-027990006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B50C-1506-FA47-9243-1A67B602F51F}" type="datetimeFigureOut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AC5C1-117D-C4A7-AD28-087E5FFD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AB56D-019E-883B-9C3E-0EBFCBB53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320A-5115-2C47-B9C9-19225A143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58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358C-9391-1FF9-F13E-C9FD41FE1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82BE0-181E-8DAF-458E-0FCB947EA6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9E6693-B399-D2B5-F985-A4B3FE0B7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8F89F6-798E-921D-1CC3-CCDD1B53C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B50C-1506-FA47-9243-1A67B602F51F}" type="datetimeFigureOut">
              <a:rPr lang="en-US" smtClean="0"/>
              <a:t>3/6/24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0CF6AA-ECB6-FB5F-845D-C9AAD697B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B44029-C046-7F7E-B4BD-512EC3455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320A-5115-2C47-B9C9-19225A143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78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50C9D-6334-5F5A-B26D-DBEFE10FE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42B06F-6251-D5F4-8EE6-953C7CA6A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56A89-8F95-D081-D7D5-FEEA15034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1D529D-BFE8-FEE1-D17E-A55FF4574E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E2C7B9-ACE2-37C3-9569-BC04EF1F74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83F43C-CF23-0B35-326C-52B02816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B50C-1506-FA47-9243-1A67B602F51F}" type="datetimeFigureOut">
              <a:rPr lang="en-US" smtClean="0"/>
              <a:t>3/6/24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6782DD-0B69-26A4-9955-1769DF58C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092AF7-DC07-CC7C-0A45-1A3AAB8D1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320A-5115-2C47-B9C9-19225A143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12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D35E1-667F-68CE-B4CE-71A2E6997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054A3F-7E20-29B8-B6C9-CCFCFABD5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B50C-1506-FA47-9243-1A67B602F51F}" type="datetimeFigureOut">
              <a:rPr lang="en-US" smtClean="0"/>
              <a:t>3/6/24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C2C114-E272-12C8-A537-11A4F0BAD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850D9F-5981-6474-C69A-7AB146147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320A-5115-2C47-B9C9-19225A143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49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873D54-EA21-D4D1-5577-D93985B55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B50C-1506-FA47-9243-1A67B602F51F}" type="datetimeFigureOut">
              <a:rPr lang="en-US" smtClean="0"/>
              <a:t>3/6/24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FAFC8A-876C-A8C7-AB15-CF91B8263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0376E-B039-7FA1-DA37-2D7CDEDF1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320A-5115-2C47-B9C9-19225A143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52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15551-F84E-F47E-5D8D-5F763D53A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9F09C-BE46-F3AC-D704-8BDE34C16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320A6B-7307-92E3-80BE-2F8BCBEC6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F9ADC6-6143-3E6D-E984-D7E7B720D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B50C-1506-FA47-9243-1A67B602F51F}" type="datetimeFigureOut">
              <a:rPr lang="en-US" smtClean="0"/>
              <a:t>3/6/24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7AB08-3175-EAD8-2A75-85324049F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0BB095-BA81-7E0F-4970-0A9AF4D73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320A-5115-2C47-B9C9-19225A143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7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9906E-2920-3F4A-84F2-358D1FCB6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D53DC-D42C-9A49-87B2-B9F5C02C0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48E87-6710-F547-8A49-C03CF6EB7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AE98-B904-B440-92AA-85FC39D30C8A}" type="datetimeFigureOut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4B3CA-D62D-6242-B8E1-A3D0C0887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344F7-0C60-204D-803E-53730FA18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17A1-D70A-7942-8E3E-AD680855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59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0A1C8-9345-6D43-1AC1-0D262A0AF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3146BA-8536-D9A2-3143-49231C7577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B106A-6841-756C-8A75-1F539EE5A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FC1503-3F3B-FCC4-8BB2-1304D9327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B50C-1506-FA47-9243-1A67B602F51F}" type="datetimeFigureOut">
              <a:rPr lang="en-US" smtClean="0"/>
              <a:t>3/6/24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95532E-7643-6CC0-76CA-349876BB5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0194D7-AEBB-2293-9918-02D34CFEF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320A-5115-2C47-B9C9-19225A143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11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CF233-DD14-50E0-0446-0EBBB3ED3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46175C-23F5-DAFD-F0E9-4FAB7059B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BDF03-D020-2462-AE87-8ED76B635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B50C-1506-FA47-9243-1A67B602F51F}" type="datetimeFigureOut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1264A-F8AC-0E34-05FE-6AECF6253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ACC79-C1B5-8A74-435D-826465A6A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320A-5115-2C47-B9C9-19225A143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17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CDCB10-C74D-5D33-9584-29B9B06062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468493-EDFE-DCB2-5E9A-C8DE6F477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6FC19-D712-820B-D16A-BC484AA06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B50C-1506-FA47-9243-1A67B602F51F}" type="datetimeFigureOut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1E956-13A3-7A8A-5F3F-14B84232F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E3EA5-3D1A-5581-DA0E-22D2F73CC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320A-5115-2C47-B9C9-19225A143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66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7984D-221F-6846-9902-AE98353F6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7365F-086B-CC47-A0EE-5003DC90D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20C1B-12B1-CD4D-BA52-497FF84C0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AE98-B904-B440-92AA-85FC39D30C8A}" type="datetimeFigureOut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A3C92-B32F-B243-9E5A-39946E8FE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D32A0-E181-094F-BFAA-FD61A3C0D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17A1-D70A-7942-8E3E-AD680855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4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40444-170A-7B45-998D-0F6FC8875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62D78-F87F-EE45-9522-E199EE906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F8819-E7EE-E148-BC14-EA36E595B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8399A-2F6E-C84D-9462-006A5693A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AE98-B904-B440-92AA-85FC39D30C8A}" type="datetimeFigureOut">
              <a:rPr lang="en-US" smtClean="0"/>
              <a:t>3/6/24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5F408-1A8B-634C-A109-5A23226B3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9E45E7-BB72-3642-A9F5-A18FDD4F7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17A1-D70A-7942-8E3E-AD680855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82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A6857-090B-774E-990B-8E7A9CADD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89D9A-B391-0E4F-A5C2-1A061B2E2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58F4A-F7FB-C944-988B-F1FA70669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9B58C1-F7B9-524F-833A-853B21EE6D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E0A268-0153-4346-AB93-AA239CD6A0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496B71-1B89-F943-81EF-74F37DE1C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AE98-B904-B440-92AA-85FC39D30C8A}" type="datetimeFigureOut">
              <a:rPr lang="en-US" smtClean="0"/>
              <a:t>3/6/24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AA2BB2-B2FB-864E-B101-BF224ED4A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B000D2-241B-0340-9116-856FC6437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17A1-D70A-7942-8E3E-AD680855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50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E0E02-6B52-0048-89E3-F31C8BC24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DDCE61-612D-3841-AE17-883621A56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AE98-B904-B440-92AA-85FC39D30C8A}" type="datetimeFigureOut">
              <a:rPr lang="en-US" smtClean="0"/>
              <a:t>3/6/24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EC3A94-EB25-D449-AB76-501121F9B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68F5A8-71BA-FF44-918A-82B22A325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17A1-D70A-7942-8E3E-AD680855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8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C41DB4-5C54-114C-AF8C-7217ED1F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AE98-B904-B440-92AA-85FC39D30C8A}" type="datetimeFigureOut">
              <a:rPr lang="en-US" smtClean="0"/>
              <a:t>3/6/24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078B11-1647-964E-A371-DC37CD196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183D7C-0722-9F4F-B248-E0ED5ABE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17A1-D70A-7942-8E3E-AD680855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62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3D385-F8AD-BE41-9267-C5A5D3DE6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D5AFB-6ACF-CC4D-B8B3-470450BC1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C167F-5796-C840-83E2-D64A626D3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E0BE6C-7F8F-5844-A270-424E51D23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AE98-B904-B440-92AA-85FC39D30C8A}" type="datetimeFigureOut">
              <a:rPr lang="en-US" smtClean="0"/>
              <a:t>3/6/24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012001-68F2-3C4D-91DF-3F00D8872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663EEF-B071-6146-8FE5-3B42A0CC2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17A1-D70A-7942-8E3E-AD680855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79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A878D-84A8-D544-8A92-F618DCCF2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3B015F-8E21-D247-BAAB-E1B8E362DB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14D038-092C-B944-8554-A66E9A137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CC2B8-CBED-AE4F-9E21-B3E0E90BD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AE98-B904-B440-92AA-85FC39D30C8A}" type="datetimeFigureOut">
              <a:rPr lang="en-US" smtClean="0"/>
              <a:t>3/6/24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DD9775-6269-0541-84BF-DB4E1FA9E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5DB4B-423A-9447-9DCF-627575922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17A1-D70A-7942-8E3E-AD680855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5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5E3AFE-28D1-0546-9E62-0898C2525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4F1BC-4E46-F044-B589-0706D5F24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DEC4E-C61B-EC45-A4FF-CFE0BA26B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DAE98-B904-B440-92AA-85FC39D30C8A}" type="datetimeFigureOut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5333B-A3D0-4A48-8C43-2C83ECC22A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FF1AC-13BE-214C-A193-3561E905F0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517A1-D70A-7942-8E3E-AD680855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3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042C32-CE64-C07E-4B53-96D0F1F6C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B7188-C643-4611-CD2B-32D2416D3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B5084-CA76-5E42-2CC1-8A8ABA6143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7B50C-1506-FA47-9243-1A67B602F51F}" type="datetimeFigureOut">
              <a:rPr lang="en-US" smtClean="0"/>
              <a:t>3/6/24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1C695-52B4-957D-B1C2-DA43E5C8F2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0D4FB-3AAB-3A07-854F-44D3EC1CCD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D320A-5115-2C47-B9C9-19225A143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36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89C198-B9FF-47E0-A3E4-A4AD2F604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778" y="406400"/>
            <a:ext cx="5412259" cy="2387600"/>
          </a:xfrm>
        </p:spPr>
        <p:txBody>
          <a:bodyPr>
            <a:normAutofit/>
          </a:bodyPr>
          <a:lstStyle/>
          <a:p>
            <a:r>
              <a:rPr lang="en-US" dirty="0"/>
              <a:t>Fundraising Journey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DBB86CD-60B2-4721-A94E-2E2871E9C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044" y="3429000"/>
            <a:ext cx="4425725" cy="2514600"/>
          </a:xfrm>
        </p:spPr>
        <p:txBody>
          <a:bodyPr>
            <a:normAutofit/>
          </a:bodyPr>
          <a:lstStyle/>
          <a:p>
            <a:r>
              <a:rPr lang="en-US" sz="2600" dirty="0"/>
              <a:t>There is no one path</a:t>
            </a:r>
          </a:p>
          <a:p>
            <a:r>
              <a:rPr lang="en-US" sz="2600" dirty="0"/>
              <a:t>but</a:t>
            </a:r>
          </a:p>
          <a:p>
            <a:r>
              <a:rPr lang="en-US" sz="2600" dirty="0"/>
              <a:t>There are plenty of wrong paths</a:t>
            </a:r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4AECB8-231D-4DF3-90B2-F98FD708F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4547" y="18509"/>
            <a:ext cx="2762284" cy="3541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D3A7BA-F3E3-56A1-B313-9217D951AED8}"/>
              </a:ext>
            </a:extLst>
          </p:cNvPr>
          <p:cNvSpPr txBox="1"/>
          <p:nvPr/>
        </p:nvSpPr>
        <p:spPr>
          <a:xfrm>
            <a:off x="3844887" y="5735637"/>
            <a:ext cx="519996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/>
          </a:p>
        </p:txBody>
      </p:sp>
      <p:pic>
        <p:nvPicPr>
          <p:cNvPr id="5122" name="Picture 2" descr="Road to Riches Painting by Steve Dininno - Fine Art America">
            <a:extLst>
              <a:ext uri="{FF2B5EF4-FFF2-40B4-BE49-F238E27FC236}">
                <a16:creationId xmlns:a16="http://schemas.microsoft.com/office/drawing/2014/main" id="{56008D9F-A0C5-27F6-9944-375613152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725" y="1377867"/>
            <a:ext cx="6190246" cy="431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526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E5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9C0EB6-8BCB-E791-878D-6380BA718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Investors want this view</a:t>
            </a:r>
          </a:p>
        </p:txBody>
      </p:sp>
      <p:sp>
        <p:nvSpPr>
          <p:cNvPr id="103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Magic Forest Map Images – Browse 2,060 Stock Photos, Vectors, and Video |  Adobe Stock">
            <a:extLst>
              <a:ext uri="{FF2B5EF4-FFF2-40B4-BE49-F238E27FC236}">
                <a16:creationId xmlns:a16="http://schemas.microsoft.com/office/drawing/2014/main" id="{5BE1C1C9-E62D-6A84-735B-C254720E0E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22" y="649224"/>
            <a:ext cx="7662414" cy="531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200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0F951-AC55-E479-2822-021A57CF1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do investors want to know?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037D3-61F5-7C1A-0277-0C898AFC7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What is the problem (and who is the customer)?</a:t>
            </a:r>
            <a:endParaRPr lang="en-US" dirty="0"/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What is the solution?</a:t>
            </a:r>
          </a:p>
          <a:p>
            <a:endParaRPr lang="en-US" dirty="0">
              <a:cs typeface="Calibri"/>
            </a:endParaRPr>
          </a:p>
          <a:p>
            <a:r>
              <a:rPr lang="en-US" b="1" dirty="0">
                <a:cs typeface="Calibri"/>
              </a:rPr>
              <a:t>Is it a good business?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Is this the right team for this opportunity?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014E7AA-5214-7646-7CA6-F6704835B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561" y="6375114"/>
            <a:ext cx="29083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4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897,000+ Icon Figures Illustrations, Royalty-Free Vector Graphics &amp; Clip  Art - iStock | Stick figures, Male figures, Icon people">
            <a:extLst>
              <a:ext uri="{FF2B5EF4-FFF2-40B4-BE49-F238E27FC236}">
                <a16:creationId xmlns:a16="http://schemas.microsoft.com/office/drawing/2014/main" id="{FC691D3E-B75C-D45C-24B2-B07562B79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677" y="1774249"/>
            <a:ext cx="2617573" cy="261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 lot of, cluster, crowd, many, mass, masses, people icon - Download on  Iconfinder | Free icons, People icon, Icon">
            <a:extLst>
              <a:ext uri="{FF2B5EF4-FFF2-40B4-BE49-F238E27FC236}">
                <a16:creationId xmlns:a16="http://schemas.microsoft.com/office/drawing/2014/main" id="{F3807963-A339-35BD-7D2E-B41113062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530" y="1635519"/>
            <a:ext cx="3007460" cy="300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Man thinking, deciding about something Stock Photo by ©SIphotography  52760727">
            <a:extLst>
              <a:ext uri="{FF2B5EF4-FFF2-40B4-BE49-F238E27FC236}">
                <a16:creationId xmlns:a16="http://schemas.microsoft.com/office/drawing/2014/main" id="{E6EBB5A7-86DA-4C10-232A-AD5D2DAEA4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250" y="3493294"/>
            <a:ext cx="3917155" cy="29313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C1F172-E10B-8336-7941-10A7D70E3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Investors Mind – Customer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BA952FD-E69E-7A79-C54C-A03933506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561" y="6375114"/>
            <a:ext cx="29083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7DA8F1CB-C975-885B-62D6-FCEF2D631FCC}"/>
              </a:ext>
            </a:extLst>
          </p:cNvPr>
          <p:cNvSpPr/>
          <p:nvPr/>
        </p:nvSpPr>
        <p:spPr>
          <a:xfrm>
            <a:off x="6209402" y="1538249"/>
            <a:ext cx="4959829" cy="3049560"/>
          </a:xfrm>
          <a:prstGeom prst="cloud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C93D692F-29D4-E2F9-0CA7-52658F79BDA5}"/>
              </a:ext>
            </a:extLst>
          </p:cNvPr>
          <p:cNvSpPr/>
          <p:nvPr/>
        </p:nvSpPr>
        <p:spPr>
          <a:xfrm flipH="1">
            <a:off x="526215" y="1688151"/>
            <a:ext cx="4296596" cy="2787232"/>
          </a:xfrm>
          <a:prstGeom prst="cloud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3707B5-DA1A-4438-B3F7-EE4D6D4B6FD4}"/>
              </a:ext>
            </a:extLst>
          </p:cNvPr>
          <p:cNvSpPr txBox="1"/>
          <p:nvPr/>
        </p:nvSpPr>
        <p:spPr>
          <a:xfrm>
            <a:off x="1074295" y="219855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BE86F1-2125-E1AA-B640-C864828CE93B}"/>
              </a:ext>
            </a:extLst>
          </p:cNvPr>
          <p:cNvSpPr txBox="1"/>
          <p:nvPr/>
        </p:nvSpPr>
        <p:spPr>
          <a:xfrm>
            <a:off x="261939" y="4983252"/>
            <a:ext cx="3643311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latin typeface="Calibri"/>
              </a:rPr>
              <a:t>Who is the customer?</a:t>
            </a:r>
          </a:p>
          <a:p>
            <a:pPr algn="l"/>
            <a:r>
              <a:rPr lang="en-US" sz="2800" dirty="0">
                <a:latin typeface="Calibri"/>
              </a:rPr>
              <a:t>How many customers are there?</a:t>
            </a:r>
          </a:p>
        </p:txBody>
      </p:sp>
    </p:spTree>
    <p:extLst>
      <p:ext uri="{BB962C8B-B14F-4D97-AF65-F5344CB8AC3E}">
        <p14:creationId xmlns:p14="http://schemas.microsoft.com/office/powerpoint/2010/main" val="3887997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an thinking, deciding about something Stock Photo by ©SIphotography  52760727">
            <a:extLst>
              <a:ext uri="{FF2B5EF4-FFF2-40B4-BE49-F238E27FC236}">
                <a16:creationId xmlns:a16="http://schemas.microsoft.com/office/drawing/2014/main" id="{E6EBB5A7-86DA-4C10-232A-AD5D2DAEA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0" y="3493294"/>
            <a:ext cx="3917155" cy="2931318"/>
          </a:xfrm>
          <a:prstGeom prst="rect">
            <a:avLst/>
          </a:prstGeom>
        </p:spPr>
      </p:pic>
      <p:pic>
        <p:nvPicPr>
          <p:cNvPr id="1026" name="Picture 2" descr="Premium Photo | Capsule pill with anti cancer sigh on a white background.  3d rendering">
            <a:extLst>
              <a:ext uri="{FF2B5EF4-FFF2-40B4-BE49-F238E27FC236}">
                <a16:creationId xmlns:a16="http://schemas.microsoft.com/office/drawing/2014/main" id="{302FA3DB-F8A0-8ECE-3672-A643FE33B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837" y="1740437"/>
            <a:ext cx="4072958" cy="271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C1F172-E10B-8336-7941-10A7D70E3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Investors Mind – Problem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BA952FD-E69E-7A79-C54C-A03933506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561" y="6375114"/>
            <a:ext cx="29083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7DA8F1CB-C975-885B-62D6-FCEF2D631FCC}"/>
              </a:ext>
            </a:extLst>
          </p:cNvPr>
          <p:cNvSpPr/>
          <p:nvPr/>
        </p:nvSpPr>
        <p:spPr>
          <a:xfrm>
            <a:off x="6209402" y="1538249"/>
            <a:ext cx="4959829" cy="3049560"/>
          </a:xfrm>
          <a:prstGeom prst="cloud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C93D692F-29D4-E2F9-0CA7-52658F79BDA5}"/>
              </a:ext>
            </a:extLst>
          </p:cNvPr>
          <p:cNvSpPr/>
          <p:nvPr/>
        </p:nvSpPr>
        <p:spPr>
          <a:xfrm flipH="1">
            <a:off x="526215" y="1688151"/>
            <a:ext cx="4296596" cy="2787232"/>
          </a:xfrm>
          <a:prstGeom prst="cloud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3707B5-DA1A-4438-B3F7-EE4D6D4B6FD4}"/>
              </a:ext>
            </a:extLst>
          </p:cNvPr>
          <p:cNvSpPr txBox="1"/>
          <p:nvPr/>
        </p:nvSpPr>
        <p:spPr>
          <a:xfrm>
            <a:off x="1074295" y="219855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b="1" dirty="0"/>
          </a:p>
        </p:txBody>
      </p:sp>
      <p:pic>
        <p:nvPicPr>
          <p:cNvPr id="3" name="Picture 8" descr="Band Aid SVG Cut File - Snap Click Supply Co.">
            <a:extLst>
              <a:ext uri="{FF2B5EF4-FFF2-40B4-BE49-F238E27FC236}">
                <a16:creationId xmlns:a16="http://schemas.microsoft.com/office/drawing/2014/main" id="{0943245A-9FB8-EE37-FC69-3F2AD7A7C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3037" y="2150269"/>
            <a:ext cx="2447925" cy="18669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BE86F1-2125-E1AA-B640-C864828CE93B}"/>
              </a:ext>
            </a:extLst>
          </p:cNvPr>
          <p:cNvSpPr txBox="1"/>
          <p:nvPr/>
        </p:nvSpPr>
        <p:spPr>
          <a:xfrm>
            <a:off x="321469" y="5607843"/>
            <a:ext cx="364331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latin typeface="Calibri"/>
              </a:rPr>
              <a:t>Is this an urgent issue for customers?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351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3D17D7-EB90-F6C5-FAA1-E10770C7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090" y="1842691"/>
            <a:ext cx="3917156" cy="2611437"/>
          </a:xfrm>
          <a:prstGeom prst="rect">
            <a:avLst/>
          </a:prstGeom>
        </p:spPr>
      </p:pic>
      <p:pic>
        <p:nvPicPr>
          <p:cNvPr id="4102" name="Picture 6" descr="Happy man with arms up and smiling - isolated over a white background |  Freestock photos">
            <a:extLst>
              <a:ext uri="{FF2B5EF4-FFF2-40B4-BE49-F238E27FC236}">
                <a16:creationId xmlns:a16="http://schemas.microsoft.com/office/drawing/2014/main" id="{D78758F3-2231-C40D-26AF-B427AA52E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94" y="1972040"/>
            <a:ext cx="2976292" cy="199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C1F172-E10B-8336-7941-10A7D70E3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825" y="365125"/>
            <a:ext cx="10515600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Investors Mind - Solution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BA952FD-E69E-7A79-C54C-A03933506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561" y="6375114"/>
            <a:ext cx="29083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Man thinking, deciding about something Stock Photo by ©SIphotography  52760727">
            <a:extLst>
              <a:ext uri="{FF2B5EF4-FFF2-40B4-BE49-F238E27FC236}">
                <a16:creationId xmlns:a16="http://schemas.microsoft.com/office/drawing/2014/main" id="{E6EBB5A7-86DA-4C10-232A-AD5D2DAEA4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5250" y="3493294"/>
            <a:ext cx="3917155" cy="2931318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7DA8F1CB-C975-885B-62D6-FCEF2D631FCC}"/>
              </a:ext>
            </a:extLst>
          </p:cNvPr>
          <p:cNvSpPr/>
          <p:nvPr/>
        </p:nvSpPr>
        <p:spPr>
          <a:xfrm>
            <a:off x="6209402" y="1538249"/>
            <a:ext cx="4959829" cy="3049560"/>
          </a:xfrm>
          <a:prstGeom prst="cloud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C93D692F-29D4-E2F9-0CA7-52658F79BDA5}"/>
              </a:ext>
            </a:extLst>
          </p:cNvPr>
          <p:cNvSpPr/>
          <p:nvPr/>
        </p:nvSpPr>
        <p:spPr>
          <a:xfrm flipH="1">
            <a:off x="526216" y="1402401"/>
            <a:ext cx="4784751" cy="3644481"/>
          </a:xfrm>
          <a:prstGeom prst="cloud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73075A-FDE5-AA76-C5B6-8644EBBFA501}"/>
              </a:ext>
            </a:extLst>
          </p:cNvPr>
          <p:cNvSpPr txBox="1"/>
          <p:nvPr/>
        </p:nvSpPr>
        <p:spPr>
          <a:xfrm>
            <a:off x="140494" y="5355431"/>
            <a:ext cx="3767137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Does this solve the problem and is it easy for customers to adopt?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9493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an thinking, deciding about something Stock Photo by ©SIphotography  52760727">
            <a:extLst>
              <a:ext uri="{FF2B5EF4-FFF2-40B4-BE49-F238E27FC236}">
                <a16:creationId xmlns:a16="http://schemas.microsoft.com/office/drawing/2014/main" id="{E6EBB5A7-86DA-4C10-232A-AD5D2DAEA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0" y="3493294"/>
            <a:ext cx="3917155" cy="2931318"/>
          </a:xfrm>
          <a:prstGeom prst="rect">
            <a:avLst/>
          </a:prstGeom>
        </p:spPr>
      </p:pic>
      <p:pic>
        <p:nvPicPr>
          <p:cNvPr id="5126" name="Picture 6" descr="Analytics, business growth, icon. Coin with dollar sign simple icon on white  background. Vector illustration. - Vector on white background 20967584  Vector Art at Vecteezy">
            <a:extLst>
              <a:ext uri="{FF2B5EF4-FFF2-40B4-BE49-F238E27FC236}">
                <a16:creationId xmlns:a16="http://schemas.microsoft.com/office/drawing/2014/main" id="{FE17FE4F-7C28-B19B-D6F2-61AAF3290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520" y="1538249"/>
            <a:ext cx="1764298" cy="27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orporate and Business, Bad, Fail, Feedback, Report Icon Stock Illustration  - Illustration of line, black: 188569665">
            <a:extLst>
              <a:ext uri="{FF2B5EF4-FFF2-40B4-BE49-F238E27FC236}">
                <a16:creationId xmlns:a16="http://schemas.microsoft.com/office/drawing/2014/main" id="{129471A6-94FC-B40D-2568-A3F6731BF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51" y="1232494"/>
            <a:ext cx="3488136" cy="348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C1F172-E10B-8336-7941-10A7D70E3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Investors Mind - Business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BA952FD-E69E-7A79-C54C-A03933506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561" y="6375114"/>
            <a:ext cx="29083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7DA8F1CB-C975-885B-62D6-FCEF2D631FCC}"/>
              </a:ext>
            </a:extLst>
          </p:cNvPr>
          <p:cNvSpPr/>
          <p:nvPr/>
        </p:nvSpPr>
        <p:spPr>
          <a:xfrm>
            <a:off x="6209402" y="1538249"/>
            <a:ext cx="4959829" cy="3049560"/>
          </a:xfrm>
          <a:prstGeom prst="cloud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C93D692F-29D4-E2F9-0CA7-52658F79BDA5}"/>
              </a:ext>
            </a:extLst>
          </p:cNvPr>
          <p:cNvSpPr/>
          <p:nvPr/>
        </p:nvSpPr>
        <p:spPr>
          <a:xfrm flipH="1">
            <a:off x="526215" y="1688151"/>
            <a:ext cx="4296596" cy="2787232"/>
          </a:xfrm>
          <a:prstGeom prst="cloud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978EB4-51C0-B7FD-198E-0F132E6D7CF6}"/>
              </a:ext>
            </a:extLst>
          </p:cNvPr>
          <p:cNvSpPr txBox="1"/>
          <p:nvPr/>
        </p:nvSpPr>
        <p:spPr>
          <a:xfrm>
            <a:off x="95887" y="4953576"/>
            <a:ext cx="452952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Can it get huge?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Does it have good economics?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Do you know how to reach and convert customers?</a:t>
            </a:r>
          </a:p>
        </p:txBody>
      </p:sp>
    </p:spTree>
    <p:extLst>
      <p:ext uri="{BB962C8B-B14F-4D97-AF65-F5344CB8AC3E}">
        <p14:creationId xmlns:p14="http://schemas.microsoft.com/office/powerpoint/2010/main" val="237687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an thinking, deciding about something Stock Photo by ©SIphotography  52760727">
            <a:extLst>
              <a:ext uri="{FF2B5EF4-FFF2-40B4-BE49-F238E27FC236}">
                <a16:creationId xmlns:a16="http://schemas.microsoft.com/office/drawing/2014/main" id="{E6EBB5A7-86DA-4C10-232A-AD5D2DAEA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0" y="3493294"/>
            <a:ext cx="3917155" cy="2931318"/>
          </a:xfrm>
          <a:prstGeom prst="rect">
            <a:avLst/>
          </a:prstGeom>
        </p:spPr>
      </p:pic>
      <p:pic>
        <p:nvPicPr>
          <p:cNvPr id="6148" name="Picture 4" descr="The story behind the image - Steve Jobs | Profoto">
            <a:extLst>
              <a:ext uri="{FF2B5EF4-FFF2-40B4-BE49-F238E27FC236}">
                <a16:creationId xmlns:a16="http://schemas.microsoft.com/office/drawing/2014/main" id="{3C965A27-2729-999A-69BC-F48FBF963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976" y="1598252"/>
            <a:ext cx="2235015" cy="260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15,300+ Clown Face Stock Photos, Pictures &amp; Royalty-Free Images - iStock |  Happy clown face, Scary clown face, Creepy clown face">
            <a:extLst>
              <a:ext uri="{FF2B5EF4-FFF2-40B4-BE49-F238E27FC236}">
                <a16:creationId xmlns:a16="http://schemas.microsoft.com/office/drawing/2014/main" id="{32F5D89A-0F23-A864-9A5D-27FE7A9AB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69" y="1919351"/>
            <a:ext cx="3162572" cy="211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C1F172-E10B-8336-7941-10A7D70E3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Investors Mind - Team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BA952FD-E69E-7A79-C54C-A03933506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561" y="6375114"/>
            <a:ext cx="29083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7DA8F1CB-C975-885B-62D6-FCEF2D631FCC}"/>
              </a:ext>
            </a:extLst>
          </p:cNvPr>
          <p:cNvSpPr/>
          <p:nvPr/>
        </p:nvSpPr>
        <p:spPr>
          <a:xfrm>
            <a:off x="6209402" y="1538249"/>
            <a:ext cx="4959829" cy="3049560"/>
          </a:xfrm>
          <a:prstGeom prst="cloud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C93D692F-29D4-E2F9-0CA7-52658F79BDA5}"/>
              </a:ext>
            </a:extLst>
          </p:cNvPr>
          <p:cNvSpPr/>
          <p:nvPr/>
        </p:nvSpPr>
        <p:spPr>
          <a:xfrm flipH="1">
            <a:off x="526215" y="1688151"/>
            <a:ext cx="4296596" cy="2787232"/>
          </a:xfrm>
          <a:prstGeom prst="cloud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6F9021-E41E-5348-1333-81CAD95CF84F}"/>
              </a:ext>
            </a:extLst>
          </p:cNvPr>
          <p:cNvSpPr txBox="1"/>
          <p:nvPr/>
        </p:nvSpPr>
        <p:spPr>
          <a:xfrm>
            <a:off x="232230" y="5255302"/>
            <a:ext cx="323038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Are they the right team to do this?</a:t>
            </a:r>
          </a:p>
          <a:p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1140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an thinking, deciding about something Stock Photo by ©SIphotography  52760727">
            <a:extLst>
              <a:ext uri="{FF2B5EF4-FFF2-40B4-BE49-F238E27FC236}">
                <a16:creationId xmlns:a16="http://schemas.microsoft.com/office/drawing/2014/main" id="{E6EBB5A7-86DA-4C10-232A-AD5D2DAEA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0" y="3493294"/>
            <a:ext cx="3917155" cy="29313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C1F172-E10B-8336-7941-10A7D70E3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Your job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BA952FD-E69E-7A79-C54C-A03933506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561" y="6375114"/>
            <a:ext cx="29083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6F9021-E41E-5348-1333-81CAD95CF84F}"/>
              </a:ext>
            </a:extLst>
          </p:cNvPr>
          <p:cNvSpPr txBox="1"/>
          <p:nvPr/>
        </p:nvSpPr>
        <p:spPr>
          <a:xfrm>
            <a:off x="108663" y="5421007"/>
            <a:ext cx="367302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Reduce the fear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Increase the FOMO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5E403B-6FBC-A0E4-9B7D-1A1233C57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5487" y="4207808"/>
            <a:ext cx="2820574" cy="19952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BBB9F7-4F6E-AB44-9C6B-23ABD413C0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5122" y="1690688"/>
            <a:ext cx="3395171" cy="24016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1AC224-953A-0645-972B-3F078337BD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7997" y="1117625"/>
            <a:ext cx="2747490" cy="19435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F047A5-5A69-ED4B-BBBC-07C9CB8C96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5887" y="2426715"/>
            <a:ext cx="3015579" cy="213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17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81338B-7515-7F0E-79D6-C0D4E8800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6100" dirty="0">
                <a:ea typeface="Calibri Light"/>
                <a:cs typeface="Calibri Light"/>
              </a:rPr>
              <a:t>What was missing?</a:t>
            </a:r>
            <a:endParaRPr lang="en-US" sz="61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CF6B8-45A4-26BE-C894-A9702F26B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ea typeface="Calibri"/>
                <a:cs typeface="Calibri"/>
              </a:rPr>
              <a:t>A lot of detail about your product</a:t>
            </a:r>
          </a:p>
        </p:txBody>
      </p:sp>
    </p:spTree>
    <p:extLst>
      <p:ext uri="{BB962C8B-B14F-4D97-AF65-F5344CB8AC3E}">
        <p14:creationId xmlns:p14="http://schemas.microsoft.com/office/powerpoint/2010/main" val="2722308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670D2-2377-CC10-A107-4BD082002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94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Breakout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99E576-24E9-55AD-DA57-48EF4075C866}"/>
              </a:ext>
            </a:extLst>
          </p:cNvPr>
          <p:cNvSpPr txBox="1"/>
          <p:nvPr/>
        </p:nvSpPr>
        <p:spPr>
          <a:xfrm>
            <a:off x="2321011" y="3445715"/>
            <a:ext cx="7549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Is your venture a good investment?</a:t>
            </a:r>
          </a:p>
        </p:txBody>
      </p:sp>
    </p:spTree>
    <p:extLst>
      <p:ext uri="{BB962C8B-B14F-4D97-AF65-F5344CB8AC3E}">
        <p14:creationId xmlns:p14="http://schemas.microsoft.com/office/powerpoint/2010/main" val="4073370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79C74-BEA6-0371-C48D-CE061385B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86097-B892-1CEE-D421-BBF9D629F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What do investors need to know about your venture?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When should you speak to investors?</a:t>
            </a:r>
          </a:p>
        </p:txBody>
      </p:sp>
    </p:spTree>
    <p:extLst>
      <p:ext uri="{BB962C8B-B14F-4D97-AF65-F5344CB8AC3E}">
        <p14:creationId xmlns:p14="http://schemas.microsoft.com/office/powerpoint/2010/main" val="2307937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64FE9-9EB4-713C-7E4D-D6F18C7202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When should you talk to investors?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A8C7DE-D3C0-B879-E90E-356BCFB4DC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210DF7A-0AD0-E80B-8B5E-07A153721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561" y="6375114"/>
            <a:ext cx="29083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967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7090F05-F7F2-D00F-56C4-3C4D750C2E70}"/>
              </a:ext>
            </a:extLst>
          </p:cNvPr>
          <p:cNvGraphicFramePr/>
          <p:nvPr/>
        </p:nvGraphicFramePr>
        <p:xfrm>
          <a:off x="513708" y="482886"/>
          <a:ext cx="11260476" cy="5917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801C919-A237-8D1D-74E9-A11912756857}"/>
              </a:ext>
            </a:extLst>
          </p:cNvPr>
          <p:cNvSpPr txBox="1"/>
          <p:nvPr/>
        </p:nvSpPr>
        <p:spPr>
          <a:xfrm>
            <a:off x="2270985" y="3938676"/>
            <a:ext cx="100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(Customer interviews)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BB3BA-EFA2-19FE-679D-2227EDC6F091}"/>
              </a:ext>
            </a:extLst>
          </p:cNvPr>
          <p:cNvSpPr txBox="1"/>
          <p:nvPr/>
        </p:nvSpPr>
        <p:spPr>
          <a:xfrm>
            <a:off x="3915734" y="3938675"/>
            <a:ext cx="100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(No Code / Low Tech)</a:t>
            </a:r>
          </a:p>
        </p:txBody>
      </p:sp>
      <p:sp>
        <p:nvSpPr>
          <p:cNvPr id="17" name="Curved Down Arrow 16">
            <a:extLst>
              <a:ext uri="{FF2B5EF4-FFF2-40B4-BE49-F238E27FC236}">
                <a16:creationId xmlns:a16="http://schemas.microsoft.com/office/drawing/2014/main" id="{76FAA52D-7EA7-E19C-C22C-FB2431A34718}"/>
              </a:ext>
            </a:extLst>
          </p:cNvPr>
          <p:cNvSpPr/>
          <p:nvPr/>
        </p:nvSpPr>
        <p:spPr>
          <a:xfrm rot="10800000">
            <a:off x="2630342" y="4638735"/>
            <a:ext cx="3572611" cy="729766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4F3423-624A-3D34-1008-D7161F7971C9}"/>
              </a:ext>
            </a:extLst>
          </p:cNvPr>
          <p:cNvSpPr txBox="1"/>
          <p:nvPr/>
        </p:nvSpPr>
        <p:spPr>
          <a:xfrm>
            <a:off x="3164569" y="5476799"/>
            <a:ext cx="3015049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Customer Validation / Pivot</a:t>
            </a:r>
          </a:p>
          <a:p>
            <a:r>
              <a:rPr lang="en-US" dirty="0"/>
              <a:t>(iterate until customers stick around </a:t>
            </a:r>
            <a:r>
              <a:rPr lang="en-US" b="1" dirty="0"/>
              <a:t>and</a:t>
            </a:r>
            <a:r>
              <a:rPr lang="en-US" dirty="0"/>
              <a:t> pay) </a:t>
            </a: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F2FF1F00-4503-4369-6B8E-6FB7B22AA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115"/>
            <a:ext cx="10515600" cy="857749"/>
          </a:xfrm>
        </p:spPr>
        <p:txBody>
          <a:bodyPr>
            <a:normAutofit/>
          </a:bodyPr>
          <a:lstStyle/>
          <a:p>
            <a:r>
              <a:rPr lang="en-US" dirty="0"/>
              <a:t>Entrepreneurial Journey</a:t>
            </a:r>
            <a:endParaRPr lang="en-US" sz="3200" dirty="0">
              <a:cs typeface="Calibri Ligh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CE5FB5-7F28-44EA-45F9-688D95665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561" y="6375114"/>
            <a:ext cx="29083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Arrow: Curved Down 43">
            <a:extLst>
              <a:ext uri="{FF2B5EF4-FFF2-40B4-BE49-F238E27FC236}">
                <a16:creationId xmlns:a16="http://schemas.microsoft.com/office/drawing/2014/main" id="{D4B4FC38-3E25-222D-3FFF-817EF1112F72}"/>
              </a:ext>
            </a:extLst>
          </p:cNvPr>
          <p:cNvSpPr/>
          <p:nvPr/>
        </p:nvSpPr>
        <p:spPr>
          <a:xfrm>
            <a:off x="2631040" y="2004122"/>
            <a:ext cx="3580645" cy="784086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A15EC2-4C12-0C91-E1EC-4F1AC5C01214}"/>
              </a:ext>
            </a:extLst>
          </p:cNvPr>
          <p:cNvSpPr txBox="1"/>
          <p:nvPr/>
        </p:nvSpPr>
        <p:spPr>
          <a:xfrm>
            <a:off x="296562" y="6488668"/>
            <a:ext cx="1260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Poll</a:t>
            </a:r>
          </a:p>
        </p:txBody>
      </p:sp>
    </p:spTree>
    <p:extLst>
      <p:ext uri="{BB962C8B-B14F-4D97-AF65-F5344CB8AC3E}">
        <p14:creationId xmlns:p14="http://schemas.microsoft.com/office/powerpoint/2010/main" val="3789592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BBE68FE-148C-87BB-5A6A-968B183B2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516" y="1027906"/>
            <a:ext cx="6451600" cy="320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CA282F-E14B-8073-20E7-68A9C5333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205" y="166570"/>
            <a:ext cx="10515600" cy="1325563"/>
          </a:xfrm>
        </p:spPr>
        <p:txBody>
          <a:bodyPr/>
          <a:lstStyle/>
          <a:p>
            <a:r>
              <a:rPr lang="en-US" dirty="0"/>
              <a:t>Think about your business as meat grinder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CBF8F56E-C96E-736F-F866-BB5FF9A805D0}"/>
              </a:ext>
            </a:extLst>
          </p:cNvPr>
          <p:cNvSpPr/>
          <p:nvPr/>
        </p:nvSpPr>
        <p:spPr>
          <a:xfrm rot="10800000">
            <a:off x="4532085" y="4625416"/>
            <a:ext cx="1075037" cy="53134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Money PNGs for Free Download">
            <a:extLst>
              <a:ext uri="{FF2B5EF4-FFF2-40B4-BE49-F238E27FC236}">
                <a16:creationId xmlns:a16="http://schemas.microsoft.com/office/drawing/2014/main" id="{F19416FF-3413-E7D2-3A79-5B0513582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56" y="3886758"/>
            <a:ext cx="33909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ood Mill">
            <a:extLst>
              <a:ext uri="{FF2B5EF4-FFF2-40B4-BE49-F238E27FC236}">
                <a16:creationId xmlns:a16="http://schemas.microsoft.com/office/drawing/2014/main" id="{7F7F7CE9-BE58-5F81-6507-581FE14E5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014" y="3966500"/>
            <a:ext cx="2891500" cy="289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CC1992D0-B5A2-F674-F473-E1D7CC2C5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561" y="6375114"/>
            <a:ext cx="29083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A651179-83A6-6EF9-AB9B-8E9170B42575}"/>
              </a:ext>
            </a:extLst>
          </p:cNvPr>
          <p:cNvSpPr/>
          <p:nvPr/>
        </p:nvSpPr>
        <p:spPr>
          <a:xfrm>
            <a:off x="9749481" y="3731741"/>
            <a:ext cx="531341" cy="630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7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49CEB-4A4D-64FA-32BB-99102A0BA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ask?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3180F-9CA0-8AFD-3DCC-91BA3A555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Help me build a meat grinder?</a:t>
            </a:r>
          </a:p>
          <a:p>
            <a:pPr lvl="1"/>
            <a:r>
              <a:rPr lang="en-US" dirty="0"/>
              <a:t>Give me money so I can figure</a:t>
            </a:r>
            <a:br>
              <a:rPr lang="en-US" dirty="0"/>
            </a:br>
            <a:r>
              <a:rPr lang="en-US" dirty="0"/>
              <a:t>out how my business works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Help me turn the handle faster?</a:t>
            </a:r>
          </a:p>
          <a:p>
            <a:pPr lvl="1"/>
            <a:r>
              <a:rPr lang="en-US" dirty="0"/>
              <a:t>I know how my business works</a:t>
            </a:r>
            <a:br>
              <a:rPr lang="en-US" dirty="0"/>
            </a:br>
            <a:r>
              <a:rPr lang="en-US" dirty="0"/>
              <a:t>give me money to go faster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23A3C9E-FA82-3E69-CD1A-0A720431C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561" y="6375114"/>
            <a:ext cx="29083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BF6E74-1527-C0B5-4434-B83F33164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613" y="4001294"/>
            <a:ext cx="2885608" cy="2089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CBC359-E373-EA04-4319-3FD1AB987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9316" y="1330104"/>
            <a:ext cx="3271245" cy="229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3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7090F05-F7F2-D00F-56C4-3C4D750C2E70}"/>
              </a:ext>
            </a:extLst>
          </p:cNvPr>
          <p:cNvGraphicFramePr/>
          <p:nvPr/>
        </p:nvGraphicFramePr>
        <p:xfrm>
          <a:off x="513708" y="482886"/>
          <a:ext cx="11260476" cy="5917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3577C29-6CD4-DD10-ADB0-9043A11E8173}"/>
              </a:ext>
            </a:extLst>
          </p:cNvPr>
          <p:cNvSpPr/>
          <p:nvPr/>
        </p:nvSpPr>
        <p:spPr>
          <a:xfrm>
            <a:off x="513708" y="1893442"/>
            <a:ext cx="6188955" cy="72946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cs typeface="Calibri"/>
              </a:rPr>
              <a:t>Objective evidence is scarce </a:t>
            </a:r>
            <a:br>
              <a:rPr lang="en-US" dirty="0">
                <a:solidFill>
                  <a:schemeClr val="tx1"/>
                </a:solidFill>
                <a:cs typeface="Calibri"/>
              </a:rPr>
            </a:br>
            <a:r>
              <a:rPr lang="en-US">
                <a:solidFill>
                  <a:schemeClr val="tx1"/>
                </a:solidFill>
                <a:cs typeface="Calibri"/>
              </a:rPr>
              <a:t>You are raising money on assertions and hope.</a:t>
            </a:r>
            <a:endParaRPr lang="en-US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37761A8-62F3-4E2A-24DE-46988B504ADE}"/>
              </a:ext>
            </a:extLst>
          </p:cNvPr>
          <p:cNvSpPr/>
          <p:nvPr/>
        </p:nvSpPr>
        <p:spPr>
          <a:xfrm>
            <a:off x="5515679" y="4237234"/>
            <a:ext cx="6257359" cy="109480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Objective evidence is building everyday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(Customer quotes, usage, revenue, etc.)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  <a:cs typeface="Calibri"/>
              </a:rPr>
              <a:t>You are raising money based on data</a:t>
            </a: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F2FF1F00-4503-4369-6B8E-6FB7B22AA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115"/>
            <a:ext cx="10515600" cy="857749"/>
          </a:xfrm>
        </p:spPr>
        <p:txBody>
          <a:bodyPr>
            <a:normAutofit fontScale="90000"/>
          </a:bodyPr>
          <a:lstStyle/>
          <a:p>
            <a:r>
              <a:rPr lang="en-US" dirty="0"/>
              <a:t>Entrepreneurial Journey - fundraising</a:t>
            </a:r>
            <a:br>
              <a:rPr lang="en-US" dirty="0"/>
            </a:br>
            <a:r>
              <a:rPr lang="en-US" sz="3200" dirty="0"/>
              <a:t>(hope vs evidence)</a:t>
            </a:r>
            <a:endParaRPr lang="en-US" sz="3200" dirty="0">
              <a:cs typeface="Calibri Ligh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CE5FB5-7F28-44EA-45F9-688D95665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561" y="6375114"/>
            <a:ext cx="29083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4C2D6B8-BEBE-EA07-86EA-4DD7CA183529}"/>
              </a:ext>
            </a:extLst>
          </p:cNvPr>
          <p:cNvSpPr txBox="1"/>
          <p:nvPr/>
        </p:nvSpPr>
        <p:spPr>
          <a:xfrm>
            <a:off x="269031" y="5635418"/>
            <a:ext cx="5593289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0F1419"/>
                </a:solidFill>
                <a:latin typeface="TwitterChirp"/>
                <a:ea typeface="TwitterChirp"/>
                <a:cs typeface="TwitterChirp"/>
              </a:rPr>
              <a:t>“In God we trust. Everyone else bring data.”</a:t>
            </a:r>
          </a:p>
          <a:p>
            <a:r>
              <a:rPr lang="en-US" sz="2400" dirty="0">
                <a:solidFill>
                  <a:srgbClr val="0F1419"/>
                </a:solidFill>
                <a:latin typeface="Arial Nova"/>
                <a:cs typeface="Times New Roman"/>
              </a:rPr>
              <a:t>  - Mike Bloomberg</a:t>
            </a:r>
            <a:endParaRPr lang="en-US" sz="2400" dirty="0">
              <a:latin typeface="Arial Nova"/>
            </a:endParaRPr>
          </a:p>
          <a:p>
            <a:endParaRPr lang="en-US" dirty="0">
              <a:solidFill>
                <a:srgbClr val="0F1419"/>
              </a:solidFill>
              <a:latin typeface="TwitterChirp"/>
            </a:endParaRPr>
          </a:p>
        </p:txBody>
      </p:sp>
    </p:spTree>
    <p:extLst>
      <p:ext uri="{BB962C8B-B14F-4D97-AF65-F5344CB8AC3E}">
        <p14:creationId xmlns:p14="http://schemas.microsoft.com/office/powerpoint/2010/main" val="694421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7090F05-F7F2-D00F-56C4-3C4D750C2E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8221300"/>
              </p:ext>
            </p:extLst>
          </p:nvPr>
        </p:nvGraphicFramePr>
        <p:xfrm>
          <a:off x="565900" y="472448"/>
          <a:ext cx="11260476" cy="5917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1C9A5A3A-D131-37CA-3B5F-53DEE1F7A00F}"/>
              </a:ext>
            </a:extLst>
          </p:cNvPr>
          <p:cNvSpPr txBox="1"/>
          <p:nvPr/>
        </p:nvSpPr>
        <p:spPr>
          <a:xfrm>
            <a:off x="6290747" y="1099693"/>
            <a:ext cx="1458093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dirty="0"/>
              <a:t>Recommended time to pitch Angel investors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163F171-B554-CA93-871F-74A5EAE96893}"/>
              </a:ext>
            </a:extLst>
          </p:cNvPr>
          <p:cNvCxnSpPr>
            <a:cxnSpLocks/>
          </p:cNvCxnSpPr>
          <p:nvPr/>
        </p:nvCxnSpPr>
        <p:spPr>
          <a:xfrm>
            <a:off x="7016930" y="1856271"/>
            <a:ext cx="0" cy="1158677"/>
          </a:xfrm>
          <a:prstGeom prst="straightConnector1">
            <a:avLst/>
          </a:prstGeom>
          <a:ln w="22225"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>
            <a:extLst>
              <a:ext uri="{FF2B5EF4-FFF2-40B4-BE49-F238E27FC236}">
                <a16:creationId xmlns:a16="http://schemas.microsoft.com/office/drawing/2014/main" id="{F2FF1F00-4503-4369-6B8E-6FB7B22AA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374" y="167603"/>
            <a:ext cx="10515600" cy="857749"/>
          </a:xfrm>
        </p:spPr>
        <p:txBody>
          <a:bodyPr>
            <a:normAutofit fontScale="90000"/>
          </a:bodyPr>
          <a:lstStyle/>
          <a:p>
            <a:r>
              <a:rPr lang="en-US" dirty="0"/>
              <a:t>Entrepreneurial Journey</a:t>
            </a:r>
            <a:br>
              <a:rPr lang="en-US" dirty="0"/>
            </a:br>
            <a:r>
              <a:rPr lang="en-US" sz="3200" dirty="0"/>
              <a:t>(engaging with investors)</a:t>
            </a:r>
            <a:endParaRPr lang="en-US" sz="3200" dirty="0">
              <a:cs typeface="Calibri Ligh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CE5FB5-7F28-44EA-45F9-688D95665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561" y="6375114"/>
            <a:ext cx="29083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B8B1A13-0F7E-3C53-F5C7-927BE52AA0D0}"/>
              </a:ext>
            </a:extLst>
          </p:cNvPr>
          <p:cNvSpPr txBox="1"/>
          <p:nvPr/>
        </p:nvSpPr>
        <p:spPr>
          <a:xfrm>
            <a:off x="2949017" y="1129996"/>
            <a:ext cx="145809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dirty="0"/>
              <a:t>Recommended time to start building an Advisor network</a:t>
            </a:r>
            <a:endParaRPr lang="en-US" sz="1400" dirty="0">
              <a:cs typeface="Calibri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63D44F7-B8BA-01CF-282A-E0E2DE4EA6FD}"/>
              </a:ext>
            </a:extLst>
          </p:cNvPr>
          <p:cNvCxnSpPr>
            <a:cxnSpLocks/>
          </p:cNvCxnSpPr>
          <p:nvPr/>
        </p:nvCxnSpPr>
        <p:spPr>
          <a:xfrm>
            <a:off x="3665907" y="2137476"/>
            <a:ext cx="0" cy="991409"/>
          </a:xfrm>
          <a:prstGeom prst="straightConnector1">
            <a:avLst/>
          </a:prstGeom>
          <a:ln w="22225"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B884F22-2715-16F8-26BF-EB182E49ABE9}"/>
              </a:ext>
            </a:extLst>
          </p:cNvPr>
          <p:cNvSpPr txBox="1"/>
          <p:nvPr/>
        </p:nvSpPr>
        <p:spPr>
          <a:xfrm>
            <a:off x="9622644" y="1237271"/>
            <a:ext cx="145809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dirty="0"/>
              <a:t>Recommended time to pitch VCs 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9915FA5-FD1B-49B3-694C-4BCB2FFB9A5F}"/>
              </a:ext>
            </a:extLst>
          </p:cNvPr>
          <p:cNvCxnSpPr>
            <a:cxnSpLocks/>
          </p:cNvCxnSpPr>
          <p:nvPr/>
        </p:nvCxnSpPr>
        <p:spPr>
          <a:xfrm>
            <a:off x="10348827" y="1904485"/>
            <a:ext cx="0" cy="1158677"/>
          </a:xfrm>
          <a:prstGeom prst="straightConnector1">
            <a:avLst/>
          </a:prstGeom>
          <a:ln w="22225"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18AD8AA-CD7A-4943-4B6A-9CBD305D805E}"/>
              </a:ext>
            </a:extLst>
          </p:cNvPr>
          <p:cNvSpPr txBox="1"/>
          <p:nvPr/>
        </p:nvSpPr>
        <p:spPr>
          <a:xfrm>
            <a:off x="5175625" y="5262815"/>
            <a:ext cx="1458093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dirty="0"/>
              <a:t>Begin seeking advice from Angels / Advisors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3EFD178-48BA-0924-E19C-AB14A99C2414}"/>
              </a:ext>
            </a:extLst>
          </p:cNvPr>
          <p:cNvCxnSpPr>
            <a:cxnSpLocks/>
          </p:cNvCxnSpPr>
          <p:nvPr/>
        </p:nvCxnSpPr>
        <p:spPr>
          <a:xfrm flipV="1">
            <a:off x="5836759" y="3925631"/>
            <a:ext cx="9292" cy="1220250"/>
          </a:xfrm>
          <a:prstGeom prst="straightConnector1">
            <a:avLst/>
          </a:prstGeom>
          <a:ln w="22225"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237262E-C775-7BEC-E5C4-A62CD65E93EA}"/>
              </a:ext>
            </a:extLst>
          </p:cNvPr>
          <p:cNvSpPr txBox="1"/>
          <p:nvPr/>
        </p:nvSpPr>
        <p:spPr>
          <a:xfrm>
            <a:off x="8372308" y="5262815"/>
            <a:ext cx="145809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dirty="0"/>
              <a:t>Begin seeking advice with VCs </a:t>
            </a:r>
            <a:endParaRPr lang="en-US" sz="1400" dirty="0">
              <a:cs typeface="Calibri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20C7E98-A038-437D-1F09-E28E804BC5D6}"/>
              </a:ext>
            </a:extLst>
          </p:cNvPr>
          <p:cNvCxnSpPr>
            <a:cxnSpLocks/>
          </p:cNvCxnSpPr>
          <p:nvPr/>
        </p:nvCxnSpPr>
        <p:spPr>
          <a:xfrm flipV="1">
            <a:off x="9061320" y="3841996"/>
            <a:ext cx="0" cy="1396810"/>
          </a:xfrm>
          <a:prstGeom prst="straightConnector1">
            <a:avLst/>
          </a:prstGeom>
          <a:ln w="22225"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65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0" grpId="0"/>
      <p:bldP spid="20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01E2D-7B43-697B-0A47-4F924F395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Seek money – get advice.</a:t>
            </a:r>
            <a:br>
              <a:rPr lang="en-US" dirty="0">
                <a:latin typeface="Calibri"/>
                <a:ea typeface="Calibri"/>
                <a:cs typeface="Calibri"/>
              </a:rPr>
            </a:br>
            <a:r>
              <a:rPr lang="en-US" dirty="0">
                <a:latin typeface="Calibri"/>
                <a:ea typeface="Calibri"/>
                <a:cs typeface="Calibri"/>
              </a:rPr>
              <a:t>Seek advice – get money.</a:t>
            </a:r>
          </a:p>
          <a:p>
            <a:endParaRPr lang="en-US" dirty="0">
              <a:ea typeface="Calibri Light"/>
              <a:cs typeface="Calibri Ligh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C3A9F-F03F-D1C8-1510-1760BCC571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n-US" dirty="0">
              <a:solidFill>
                <a:schemeClr val="tx1"/>
              </a:solidFill>
              <a:cs typeface="Calibri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ADDD790-C25E-9B2A-E089-4C037E309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561" y="6375114"/>
            <a:ext cx="29083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846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AEAF35-32F3-B4FC-93AB-03AB94396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Pitch Deck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85E48E-91AA-FE35-AF9D-8A441E243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>
                <a:effectLst/>
                <a:latin typeface="Calibri" panose="020F0502020204030204" pitchFamily="34" charset="0"/>
              </a:rPr>
              <a:t>Problem</a:t>
            </a:r>
          </a:p>
          <a:p>
            <a:pPr>
              <a:spcBef>
                <a:spcPts val="0"/>
              </a:spcBef>
            </a:pPr>
            <a:r>
              <a:rPr lang="en-US" sz="3600" dirty="0">
                <a:effectLst/>
                <a:latin typeface="Calibri" panose="020F0502020204030204" pitchFamily="34" charset="0"/>
              </a:rPr>
              <a:t>Solution</a:t>
            </a:r>
          </a:p>
          <a:p>
            <a:pPr>
              <a:spcBef>
                <a:spcPts val="0"/>
              </a:spcBef>
            </a:pPr>
            <a:r>
              <a:rPr lang="en-US" sz="3600" dirty="0">
                <a:effectLst/>
                <a:latin typeface="Calibri" panose="020F0502020204030204" pitchFamily="34" charset="0"/>
              </a:rPr>
              <a:t>Is it a good business?</a:t>
            </a:r>
          </a:p>
          <a:p>
            <a:pPr lvl="1">
              <a:spcBef>
                <a:spcPts val="0"/>
              </a:spcBef>
            </a:pPr>
            <a:r>
              <a:rPr lang="en-US" sz="2800" dirty="0">
                <a:effectLst/>
                <a:latin typeface="Calibri" panose="020F0502020204030204" pitchFamily="34" charset="0"/>
              </a:rPr>
              <a:t>Traction (Validation)</a:t>
            </a:r>
          </a:p>
          <a:p>
            <a:pPr lvl="1">
              <a:spcBef>
                <a:spcPts val="0"/>
              </a:spcBef>
            </a:pPr>
            <a:r>
              <a:rPr lang="en-US" sz="2800" dirty="0">
                <a:effectLst/>
                <a:latin typeface="Calibri" panose="020F0502020204030204" pitchFamily="34" charset="0"/>
              </a:rPr>
              <a:t>TAM / SAM / SOM (how big is it?)</a:t>
            </a:r>
          </a:p>
          <a:p>
            <a:pPr lvl="1">
              <a:spcBef>
                <a:spcPts val="0"/>
              </a:spcBef>
            </a:pPr>
            <a:r>
              <a:rPr lang="en-US" sz="2800" dirty="0">
                <a:effectLst/>
                <a:latin typeface="Calibri" panose="020F0502020204030204" pitchFamily="34" charset="0"/>
              </a:rPr>
              <a:t>GTM / Unfair advantage / Unique </a:t>
            </a:r>
          </a:p>
          <a:p>
            <a:pPr lvl="1"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</a:rPr>
              <a:t>Unit economics</a:t>
            </a:r>
            <a:endParaRPr lang="en-US" sz="2800" dirty="0">
              <a:effectLst/>
              <a:latin typeface="Calibri" panose="020F050202020403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2800" dirty="0">
                <a:effectLst/>
                <a:latin typeface="Calibri" panose="020F0502020204030204" pitchFamily="34" charset="0"/>
              </a:rPr>
              <a:t>Competition</a:t>
            </a:r>
          </a:p>
          <a:p>
            <a:pPr>
              <a:spcBef>
                <a:spcPts val="0"/>
              </a:spcBef>
            </a:pPr>
            <a:r>
              <a:rPr lang="en-US" sz="3600" dirty="0">
                <a:effectLst/>
                <a:latin typeface="Calibri" panose="020F0502020204030204" pitchFamily="34" charset="0"/>
              </a:rPr>
              <a:t>Team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484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FCA1B4-EC2A-35BA-E185-BFB3B16E7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02631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Questions?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9DAFB2-70D8-FCF0-2864-3310354514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0" i="0">
                <a:solidFill>
                  <a:srgbClr val="1D1C1D"/>
                </a:solidFill>
                <a:effectLst/>
                <a:latin typeface="Slack-Lato"/>
              </a:rPr>
              <a:t> 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F216EE-8A84-9B83-B387-D1F194ACD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4547" y="18509"/>
            <a:ext cx="2762284" cy="35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50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7090F05-F7F2-D00F-56C4-3C4D750C2E70}"/>
              </a:ext>
            </a:extLst>
          </p:cNvPr>
          <p:cNvGraphicFramePr/>
          <p:nvPr/>
        </p:nvGraphicFramePr>
        <p:xfrm>
          <a:off x="513708" y="482886"/>
          <a:ext cx="11260476" cy="5917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801C919-A237-8D1D-74E9-A11912756857}"/>
              </a:ext>
            </a:extLst>
          </p:cNvPr>
          <p:cNvSpPr txBox="1"/>
          <p:nvPr/>
        </p:nvSpPr>
        <p:spPr>
          <a:xfrm>
            <a:off x="2270985" y="3938676"/>
            <a:ext cx="100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(Customer interviews)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BB3BA-EFA2-19FE-679D-2227EDC6F091}"/>
              </a:ext>
            </a:extLst>
          </p:cNvPr>
          <p:cNvSpPr txBox="1"/>
          <p:nvPr/>
        </p:nvSpPr>
        <p:spPr>
          <a:xfrm>
            <a:off x="3915734" y="3938675"/>
            <a:ext cx="100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(No Code / Low Tech)</a:t>
            </a:r>
          </a:p>
        </p:txBody>
      </p:sp>
      <p:sp>
        <p:nvSpPr>
          <p:cNvPr id="17" name="Curved Down Arrow 16">
            <a:extLst>
              <a:ext uri="{FF2B5EF4-FFF2-40B4-BE49-F238E27FC236}">
                <a16:creationId xmlns:a16="http://schemas.microsoft.com/office/drawing/2014/main" id="{76FAA52D-7EA7-E19C-C22C-FB2431A34718}"/>
              </a:ext>
            </a:extLst>
          </p:cNvPr>
          <p:cNvSpPr/>
          <p:nvPr/>
        </p:nvSpPr>
        <p:spPr>
          <a:xfrm rot="10800000">
            <a:off x="2630342" y="4416887"/>
            <a:ext cx="3572611" cy="729766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4F3423-624A-3D34-1008-D7161F7971C9}"/>
              </a:ext>
            </a:extLst>
          </p:cNvPr>
          <p:cNvSpPr txBox="1"/>
          <p:nvPr/>
        </p:nvSpPr>
        <p:spPr>
          <a:xfrm>
            <a:off x="3164569" y="5370698"/>
            <a:ext cx="3015049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Customer Validation / Pivot</a:t>
            </a:r>
          </a:p>
          <a:p>
            <a:r>
              <a:rPr lang="en-US" dirty="0"/>
              <a:t>(iterate until customers stick around </a:t>
            </a:r>
            <a:r>
              <a:rPr lang="en-US" b="1" dirty="0"/>
              <a:t>and</a:t>
            </a:r>
            <a:r>
              <a:rPr lang="en-US" dirty="0"/>
              <a:t> pay) </a:t>
            </a: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F2FF1F00-4503-4369-6B8E-6FB7B22AA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115"/>
            <a:ext cx="10515600" cy="857749"/>
          </a:xfrm>
        </p:spPr>
        <p:txBody>
          <a:bodyPr>
            <a:normAutofit/>
          </a:bodyPr>
          <a:lstStyle/>
          <a:p>
            <a:r>
              <a:rPr lang="en-US" dirty="0"/>
              <a:t>Entrepreneurial Journey</a:t>
            </a:r>
            <a:endParaRPr lang="en-US" sz="3200" dirty="0">
              <a:cs typeface="Calibri Ligh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CE5FB5-7F28-44EA-45F9-688D95665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561" y="6375114"/>
            <a:ext cx="29083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Arrow: Curved Down 43">
            <a:extLst>
              <a:ext uri="{FF2B5EF4-FFF2-40B4-BE49-F238E27FC236}">
                <a16:creationId xmlns:a16="http://schemas.microsoft.com/office/drawing/2014/main" id="{D4B4FC38-3E25-222D-3FFF-817EF1112F72}"/>
              </a:ext>
            </a:extLst>
          </p:cNvPr>
          <p:cNvSpPr/>
          <p:nvPr/>
        </p:nvSpPr>
        <p:spPr>
          <a:xfrm>
            <a:off x="2631040" y="2004122"/>
            <a:ext cx="3580645" cy="784086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A15EC2-4C12-0C91-E1EC-4F1AC5C01214}"/>
              </a:ext>
            </a:extLst>
          </p:cNvPr>
          <p:cNvSpPr txBox="1"/>
          <p:nvPr/>
        </p:nvSpPr>
        <p:spPr>
          <a:xfrm>
            <a:off x="296562" y="6488668"/>
            <a:ext cx="1260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Poll</a:t>
            </a:r>
          </a:p>
        </p:txBody>
      </p:sp>
    </p:spTree>
    <p:extLst>
      <p:ext uri="{BB962C8B-B14F-4D97-AF65-F5344CB8AC3E}">
        <p14:creationId xmlns:p14="http://schemas.microsoft.com/office/powerpoint/2010/main" val="1615814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87643-39BF-3E66-681E-F9DE59B082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does an investor want?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03A07A8-C2B1-D94F-3BDD-F344C3DE77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25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an thinking, deciding about something Stock Photo by ©SIphotography  52760727">
            <a:extLst>
              <a:ext uri="{FF2B5EF4-FFF2-40B4-BE49-F238E27FC236}">
                <a16:creationId xmlns:a16="http://schemas.microsoft.com/office/drawing/2014/main" id="{E6EBB5A7-86DA-4C10-232A-AD5D2DAEA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0" y="3493294"/>
            <a:ext cx="3917155" cy="29313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C1F172-E10B-8336-7941-10A7D70E3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is going through an Investors Mind?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BA952FD-E69E-7A79-C54C-A03933506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561" y="6375114"/>
            <a:ext cx="29083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7DA8F1CB-C975-885B-62D6-FCEF2D631FCC}"/>
              </a:ext>
            </a:extLst>
          </p:cNvPr>
          <p:cNvSpPr/>
          <p:nvPr/>
        </p:nvSpPr>
        <p:spPr>
          <a:xfrm>
            <a:off x="6209402" y="1538249"/>
            <a:ext cx="4959829" cy="3049560"/>
          </a:xfrm>
          <a:prstGeom prst="cloud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C93D692F-29D4-E2F9-0CA7-52658F79BDA5}"/>
              </a:ext>
            </a:extLst>
          </p:cNvPr>
          <p:cNvSpPr/>
          <p:nvPr/>
        </p:nvSpPr>
        <p:spPr>
          <a:xfrm flipH="1">
            <a:off x="526215" y="1688151"/>
            <a:ext cx="4296596" cy="2787232"/>
          </a:xfrm>
          <a:prstGeom prst="cloud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20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an thinking, deciding about something Stock Photo by ©SIphotography  52760727">
            <a:extLst>
              <a:ext uri="{FF2B5EF4-FFF2-40B4-BE49-F238E27FC236}">
                <a16:creationId xmlns:a16="http://schemas.microsoft.com/office/drawing/2014/main" id="{E6EBB5A7-86DA-4C10-232A-AD5D2DAEA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0" y="3493294"/>
            <a:ext cx="3917155" cy="2931318"/>
          </a:xfrm>
          <a:prstGeom prst="rect">
            <a:avLst/>
          </a:prstGeom>
        </p:spPr>
      </p:pic>
      <p:pic>
        <p:nvPicPr>
          <p:cNvPr id="2060" name="Picture 12" descr="Premium Photo | White space rocket is isolated on a white background.">
            <a:extLst>
              <a:ext uri="{FF2B5EF4-FFF2-40B4-BE49-F238E27FC236}">
                <a16:creationId xmlns:a16="http://schemas.microsoft.com/office/drawing/2014/main" id="{A038E43C-F86E-3B0A-0893-A8B3D69FB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6136">
            <a:off x="7818084" y="1123640"/>
            <a:ext cx="2584954" cy="387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urning Money White Background Images – Browse 4,274 Stock Photos, Vectors,  and Video | Adobe Stock">
            <a:extLst>
              <a:ext uri="{FF2B5EF4-FFF2-40B4-BE49-F238E27FC236}">
                <a16:creationId xmlns:a16="http://schemas.microsoft.com/office/drawing/2014/main" id="{CBAD7834-9641-DC95-8E43-23754F9EC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729" y="2094310"/>
            <a:ext cx="3917155" cy="279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C1F172-E10B-8336-7941-10A7D70E3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Investors Mind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BA952FD-E69E-7A79-C54C-A03933506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561" y="6375114"/>
            <a:ext cx="29083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7DA8F1CB-C975-885B-62D6-FCEF2D631FCC}"/>
              </a:ext>
            </a:extLst>
          </p:cNvPr>
          <p:cNvSpPr/>
          <p:nvPr/>
        </p:nvSpPr>
        <p:spPr>
          <a:xfrm>
            <a:off x="6209402" y="1538249"/>
            <a:ext cx="4959829" cy="3049560"/>
          </a:xfrm>
          <a:prstGeom prst="cloud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C93D692F-29D4-E2F9-0CA7-52658F79BDA5}"/>
              </a:ext>
            </a:extLst>
          </p:cNvPr>
          <p:cNvSpPr/>
          <p:nvPr/>
        </p:nvSpPr>
        <p:spPr>
          <a:xfrm flipH="1">
            <a:off x="526215" y="1688151"/>
            <a:ext cx="4296596" cy="2787232"/>
          </a:xfrm>
          <a:prstGeom prst="cloud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3707B5-DA1A-4438-B3F7-EE4D6D4B6FD4}"/>
              </a:ext>
            </a:extLst>
          </p:cNvPr>
          <p:cNvSpPr txBox="1"/>
          <p:nvPr/>
        </p:nvSpPr>
        <p:spPr>
          <a:xfrm>
            <a:off x="1105610" y="1958475"/>
            <a:ext cx="312941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cs typeface="Calibri"/>
              </a:rPr>
              <a:t>Will they burn my money in a fireplace?</a:t>
            </a:r>
            <a:endParaRPr lang="en-US" sz="2400" b="1" dirty="0">
              <a:ea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0863C1-827E-AB09-6BEF-1569DB2D9AD8}"/>
              </a:ext>
            </a:extLst>
          </p:cNvPr>
          <p:cNvSpPr txBox="1"/>
          <p:nvPr/>
        </p:nvSpPr>
        <p:spPr>
          <a:xfrm>
            <a:off x="6854154" y="2046803"/>
            <a:ext cx="298673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cs typeface="Calibri"/>
              </a:rPr>
              <a:t>Will they be the next Google?</a:t>
            </a:r>
            <a:endParaRPr lang="en-US" sz="2400" b="1" dirty="0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A262BC-336C-120E-2F4A-45EFBF3D340D}"/>
              </a:ext>
            </a:extLst>
          </p:cNvPr>
          <p:cNvSpPr txBox="1"/>
          <p:nvPr/>
        </p:nvSpPr>
        <p:spPr>
          <a:xfrm>
            <a:off x="847040" y="5299615"/>
            <a:ext cx="236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 out of 10 ventures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C7C1C9-3B3F-F318-538A-6723CBEF548C}"/>
              </a:ext>
            </a:extLst>
          </p:cNvPr>
          <p:cNvSpPr txBox="1"/>
          <p:nvPr/>
        </p:nvSpPr>
        <p:spPr>
          <a:xfrm>
            <a:off x="8551969" y="5299615"/>
            <a:ext cx="236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out of 10 ventures</a:t>
            </a:r>
          </a:p>
        </p:txBody>
      </p:sp>
    </p:spTree>
    <p:extLst>
      <p:ext uri="{BB962C8B-B14F-4D97-AF65-F5344CB8AC3E}">
        <p14:creationId xmlns:p14="http://schemas.microsoft.com/office/powerpoint/2010/main" val="351950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0F951-AC55-E479-2822-021A57CF14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do investors want to know?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037D3-61F5-7C1A-0277-0C898AFC7F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014E7AA-5214-7646-7CA6-F6704835B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561" y="6375114"/>
            <a:ext cx="2908300" cy="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55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E5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9C0EB6-8BCB-E791-878D-6380BA718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Investor don’t want this view</a:t>
            </a:r>
          </a:p>
        </p:txBody>
      </p:sp>
      <p:sp>
        <p:nvSpPr>
          <p:cNvPr id="103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eep Forest #1 Photograph by Brian Knott Photography - Fine Art America">
            <a:extLst>
              <a:ext uri="{FF2B5EF4-FFF2-40B4-BE49-F238E27FC236}">
                <a16:creationId xmlns:a16="http://schemas.microsoft.com/office/drawing/2014/main" id="{D9B068F6-C418-7B1E-9665-B62FB66251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4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453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9691D-1CFA-DA41-D26F-D540F7C88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they don’t want to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61BF7-4620-3090-A8E4-080EE7F83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How </a:t>
            </a:r>
            <a:r>
              <a:rPr lang="en-US" dirty="0"/>
              <a:t>does your product work</a:t>
            </a:r>
          </a:p>
          <a:p>
            <a:r>
              <a:rPr lang="en-US" dirty="0"/>
              <a:t>What the coolest features of your product are</a:t>
            </a:r>
          </a:p>
          <a:p>
            <a:r>
              <a:rPr lang="en-US" dirty="0"/>
              <a:t>To see a demo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They don’t care about your product (yet)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12E8C600-9502-C4ED-F2E5-5BF31B7741A1}"/>
              </a:ext>
            </a:extLst>
          </p:cNvPr>
          <p:cNvSpPr/>
          <p:nvPr/>
        </p:nvSpPr>
        <p:spPr>
          <a:xfrm>
            <a:off x="4226011" y="4127157"/>
            <a:ext cx="1112108" cy="74140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81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699</Words>
  <Application>Microsoft Macintosh PowerPoint</Application>
  <PresentationFormat>Widescreen</PresentationFormat>
  <Paragraphs>142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Arial Nova</vt:lpstr>
      <vt:lpstr>Calibri</vt:lpstr>
      <vt:lpstr>Calibri Light</vt:lpstr>
      <vt:lpstr>Slack-Lato</vt:lpstr>
      <vt:lpstr>TwitterChirp</vt:lpstr>
      <vt:lpstr>Office Theme</vt:lpstr>
      <vt:lpstr>Office Theme</vt:lpstr>
      <vt:lpstr>Fundraising Journey</vt:lpstr>
      <vt:lpstr>Agenda</vt:lpstr>
      <vt:lpstr>Entrepreneurial Journey</vt:lpstr>
      <vt:lpstr>What does an investor want?</vt:lpstr>
      <vt:lpstr>What is going through an Investors Mind?</vt:lpstr>
      <vt:lpstr>Investors Mind</vt:lpstr>
      <vt:lpstr>What do investors want to know?</vt:lpstr>
      <vt:lpstr>Investor don’t want this view</vt:lpstr>
      <vt:lpstr>What they don’t want to know</vt:lpstr>
      <vt:lpstr>Investors want this view</vt:lpstr>
      <vt:lpstr>What do investors want to know?</vt:lpstr>
      <vt:lpstr>Investors Mind – Customer</vt:lpstr>
      <vt:lpstr>Investors Mind – Problem</vt:lpstr>
      <vt:lpstr>Investors Mind - Solution</vt:lpstr>
      <vt:lpstr>Investors Mind - Business</vt:lpstr>
      <vt:lpstr>Investors Mind - Team</vt:lpstr>
      <vt:lpstr>Your job</vt:lpstr>
      <vt:lpstr>What was missing?</vt:lpstr>
      <vt:lpstr>Breakout</vt:lpstr>
      <vt:lpstr>When should you talk to investors?</vt:lpstr>
      <vt:lpstr>Entrepreneurial Journey</vt:lpstr>
      <vt:lpstr>Think about your business as meat grinder</vt:lpstr>
      <vt:lpstr>What is the ask?</vt:lpstr>
      <vt:lpstr>Entrepreneurial Journey - fundraising (hope vs evidence)</vt:lpstr>
      <vt:lpstr>Entrepreneurial Journey (engaging with investors)</vt:lpstr>
      <vt:lpstr>Seek money – get advice. Seek advice – get money. </vt:lpstr>
      <vt:lpstr>Your Pitch Deck</vt:lpstr>
      <vt:lpstr>Questions?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Phillip Green</dc:creator>
  <cp:lastModifiedBy>Phillip Green</cp:lastModifiedBy>
  <cp:revision>461</cp:revision>
  <dcterms:created xsi:type="dcterms:W3CDTF">2022-03-24T13:56:14Z</dcterms:created>
  <dcterms:modified xsi:type="dcterms:W3CDTF">2024-03-06T21:16:10Z</dcterms:modified>
</cp:coreProperties>
</file>